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307" r:id="rId3"/>
    <p:sldId id="258" r:id="rId4"/>
    <p:sldId id="260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261" r:id="rId15"/>
    <p:sldId id="262" r:id="rId16"/>
    <p:sldId id="318" r:id="rId17"/>
    <p:sldId id="319" r:id="rId18"/>
    <p:sldId id="320" r:id="rId19"/>
    <p:sldId id="321" r:id="rId20"/>
    <p:sldId id="322" r:id="rId21"/>
    <p:sldId id="323" r:id="rId22"/>
    <p:sldId id="326" r:id="rId23"/>
    <p:sldId id="325" r:id="rId24"/>
    <p:sldId id="327" r:id="rId25"/>
    <p:sldId id="330" r:id="rId26"/>
    <p:sldId id="331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Inter" panose="020B0604020202020204" charset="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FF13F-2CD5-4302-87D1-7AC3F81902C5}">
  <a:tblStyle styleId="{DD7FF13F-2CD5-4302-87D1-7AC3F8190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077AE6C-A504-8793-C64B-B0E38593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23087BF9-F397-0AA6-2187-777CBCA67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56E957EE-E414-1979-CA23-102B0D7FD8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626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38E90756-7485-616C-27B7-149EA51D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4C8CEB60-2B45-63A9-F081-F5E527D99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06B50B8B-89C2-FB42-8210-7A623EEB9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3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8362A01A-CD39-F000-22B2-466FC612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2AC282CD-3A23-D731-2931-432850E5D7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D272AA73-9DB3-1F04-BF9D-2DB43D75B9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43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1EF04869-4D74-6CB1-15CB-74BCA2B1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373B58B4-87D6-6DF8-D97D-14DE6FA89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F9C48E1A-AA18-B861-740D-6CBE41319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8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5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93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92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12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34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11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00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03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4B58F776-4310-0EBA-0ECE-88D144E5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6488212B-1FD8-D3E9-97C9-77D091888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B3AA20CC-1A4E-A816-6EE9-FEF597D40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7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A1003622-4A41-7987-941F-DCCD12E39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EAAE36A0-13C9-7FDD-ED06-4896E74FE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87A8EE46-5ED9-C534-04DE-7BDBFF7C9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19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67EF8715-2936-475D-5419-8927BC2F4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BB388339-98BC-A815-3271-329833ACE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C1B2C2F3-3104-B1C8-D48C-2894087DD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0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BF76D73-0CC9-AFD2-DBEE-0A1A377C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F09A4716-139E-1EF4-4B85-D8FB8A6D2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A05AEFA7-93BE-5DCD-9D0A-6FF85A8D2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52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F2833FF-EAE2-8120-DAD5-536976ED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1B9E1A6A-6292-F3A4-7AA1-05A651FCC1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6BB2439B-D91E-8E75-28BC-F212C8140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28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3DCCA7C8-2D14-67D6-91D1-8EADD26E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F55CB18F-57AC-05A0-3FB2-74BB9FAF8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9D313FED-9F08-B4C8-66C1-542DA02A5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0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D0AB5E4A-C547-F754-E657-4C7ECC84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DDBE9CCD-2A35-6C49-1F8C-D009FFBE5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9F68C945-0C7B-4A50-CDF8-CB2CC1B8B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6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933E092D-9346-759A-5098-8C8F11A4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47031323-BFDF-6358-0572-1B31A47D7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16DCC050-0474-73A7-46D0-5E2663BAC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0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0" r:id="rId6"/>
    <p:sldLayoutId id="2147483666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Loops </a:t>
            </a:r>
            <a:r>
              <a:rPr lang="en" sz="4800" b="0" i="1" dirty="0"/>
              <a:t>Leksioni 04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loop, do while, for loop.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49DDE870-4054-BCAD-8C68-7D0093E0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9B18A228-3D32-9454-30CB-47DEC14B1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Operatori </a:t>
            </a:r>
            <a:r>
              <a:rPr lang="en-US" dirty="0"/>
              <a:t>I</a:t>
            </a:r>
            <a:r>
              <a:rPr lang="en" dirty="0"/>
              <a:t> rritjes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9CF31-D686-7334-D236-35AE2518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49" y="2021681"/>
            <a:ext cx="6046102" cy="2057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8708DA-401E-B902-0FF6-E9358140EC0E}"/>
              </a:ext>
            </a:extLst>
          </p:cNvPr>
          <p:cNvSpPr/>
          <p:nvPr/>
        </p:nvSpPr>
        <p:spPr>
          <a:xfrm>
            <a:off x="1864518" y="3207543"/>
            <a:ext cx="942976" cy="371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3D5324FE-4EB8-B809-49CE-411F032F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27EF811-185F-F496-3940-946201269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Operatori </a:t>
            </a:r>
            <a:r>
              <a:rPr lang="en-US" dirty="0"/>
              <a:t>I</a:t>
            </a:r>
            <a:r>
              <a:rPr lang="en" dirty="0"/>
              <a:t> zbritjes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BD8F-D371-C99C-908F-9F0570DF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8" y="1814244"/>
            <a:ext cx="6634344" cy="25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CC02C3-DC59-3250-8AD8-6F89B0A68E1E}"/>
              </a:ext>
            </a:extLst>
          </p:cNvPr>
          <p:cNvSpPr/>
          <p:nvPr/>
        </p:nvSpPr>
        <p:spPr>
          <a:xfrm>
            <a:off x="1600200" y="3193257"/>
            <a:ext cx="971550" cy="428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5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4DDAD978-8B44-2D8E-0099-AB98435B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70F0AB7-5598-48B3-8F23-4111DEC7A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4085015F-9EA5-D060-6DA2-41F2D5DF09A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50156" y="2072975"/>
            <a:ext cx="6643688" cy="2551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1.For loop ose Cikli for eshte nje strukture kodi ne programim qe perdoret per te perseritur nje pjese kodi per nje numer te caktuar hereve.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2.For loop </a:t>
            </a:r>
            <a:r>
              <a:rPr lang="en-US" sz="2000" dirty="0"/>
              <a:t>I</a:t>
            </a:r>
            <a:r>
              <a:rPr lang="en" sz="2000" dirty="0"/>
              <a:t> ka te 3ja ne nje: Inicializim, kusht dhe update.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90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11F34D9-DDAB-933B-82F9-88F3FF4EF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F4BBFED-83EB-CFE0-B644-6D55ED67C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 (struktura)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58FE-B65E-B94B-2D06-74F3E2172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46" b="22713"/>
          <a:stretch/>
        </p:blipFill>
        <p:spPr>
          <a:xfrm>
            <a:off x="1599446" y="1672443"/>
            <a:ext cx="5945108" cy="28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B7DEBA-405E-4FC9-8AD6-738AC2C3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7" y="1672330"/>
            <a:ext cx="4585800" cy="531900"/>
          </a:xfrm>
        </p:spPr>
        <p:txBody>
          <a:bodyPr/>
          <a:lstStyle/>
          <a:p>
            <a:pPr algn="l"/>
            <a:r>
              <a:rPr lang="en-GB" dirty="0"/>
              <a:t>USHTRIME…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359094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numrat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1 ne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359094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kalkulon</a:t>
            </a:r>
            <a:r>
              <a:rPr lang="en-GB" sz="2000" i="1" dirty="0"/>
              <a:t> Shumen e 10 </a:t>
            </a:r>
            <a:r>
              <a:rPr lang="en-GB" sz="2000" i="1" dirty="0" err="1"/>
              <a:t>numrave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pare </a:t>
            </a:r>
            <a:r>
              <a:rPr lang="en-GB" sz="2000" i="1" dirty="0" err="1"/>
              <a:t>natyrore</a:t>
            </a:r>
            <a:r>
              <a:rPr lang="en-GB" sz="20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59536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3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55582"/>
            <a:ext cx="8135470" cy="94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mer</a:t>
            </a:r>
            <a:r>
              <a:rPr lang="en-GB" sz="2000" i="1" dirty="0"/>
              <a:t> </a:t>
            </a:r>
            <a:r>
              <a:rPr lang="en-GB" sz="2000" i="1" dirty="0" err="1"/>
              <a:t>si</a:t>
            </a:r>
            <a:r>
              <a:rPr lang="en-GB" sz="2000" i="1" dirty="0"/>
              <a:t> input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numer</a:t>
            </a:r>
            <a:r>
              <a:rPr lang="en-GB" sz="2000" i="1" dirty="0"/>
              <a:t> </a:t>
            </a:r>
            <a:r>
              <a:rPr lang="en-GB" sz="2000" i="1" dirty="0" err="1"/>
              <a:t>pozitiv</a:t>
            </a:r>
            <a:r>
              <a:rPr lang="en-GB" sz="2000" i="1" dirty="0"/>
              <a:t>, </a:t>
            </a:r>
            <a:r>
              <a:rPr lang="en-GB" sz="2000" i="1" dirty="0" err="1"/>
              <a:t>dhe</a:t>
            </a:r>
            <a:r>
              <a:rPr lang="en-GB" sz="2000" i="1" dirty="0"/>
              <a:t> do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ne console </a:t>
            </a:r>
            <a:r>
              <a:rPr lang="en-GB" sz="2000" i="1" dirty="0" err="1"/>
              <a:t>tabelen</a:t>
            </a:r>
            <a:r>
              <a:rPr lang="en-GB" sz="2000" i="1" dirty="0"/>
              <a:t> e </a:t>
            </a:r>
            <a:r>
              <a:rPr lang="en-GB" sz="2000" i="1" dirty="0" err="1"/>
              <a:t>shumezimit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ketij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1B4FE-DA63-4455-BA5B-66C3C981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65" y="2159398"/>
            <a:ext cx="4706470" cy="24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55582"/>
            <a:ext cx="8135470" cy="94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10 here “Hello World”.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245700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5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55583"/>
            <a:ext cx="8135470" cy="955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numrat</a:t>
            </a:r>
            <a:r>
              <a:rPr lang="en-GB" sz="2000" i="1" dirty="0"/>
              <a:t>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perpjestohen</a:t>
            </a:r>
            <a:r>
              <a:rPr lang="en-GB" sz="2000" i="1" dirty="0"/>
              <a:t> me 3, </a:t>
            </a:r>
            <a:r>
              <a:rPr lang="en-GB" sz="2000" i="1" dirty="0" err="1"/>
              <a:t>nga</a:t>
            </a:r>
            <a:r>
              <a:rPr lang="en-GB" sz="2000" i="1" dirty="0"/>
              <a:t> 1 </a:t>
            </a:r>
            <a:r>
              <a:rPr lang="en-GB" sz="2000" i="1" dirty="0" err="1"/>
              <a:t>deri</a:t>
            </a:r>
            <a:r>
              <a:rPr lang="en-GB" sz="2000" i="1" dirty="0"/>
              <a:t> ne 30.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30818-1DE7-49F9-8D46-6D1C87AB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06" y="2266915"/>
            <a:ext cx="4168588" cy="24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9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Cfare jane loop-et 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Loop-et </a:t>
            </a:r>
            <a:r>
              <a:rPr lang="en-US" sz="1600" dirty="0" err="1"/>
              <a:t>jan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mund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ekzekutojne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ne </a:t>
            </a:r>
            <a:r>
              <a:rPr lang="en-US" sz="1600" dirty="0" err="1"/>
              <a:t>menyre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perseritur</a:t>
            </a:r>
            <a:r>
              <a:rPr lang="en-US" sz="1600" dirty="0"/>
              <a:t> per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kohe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kusht</a:t>
            </a:r>
            <a:r>
              <a:rPr lang="en-US" sz="1600" dirty="0"/>
              <a:t> </a:t>
            </a:r>
            <a:r>
              <a:rPr lang="en-US" sz="1600" dirty="0" err="1"/>
              <a:t>eshte</a:t>
            </a:r>
            <a:r>
              <a:rPr lang="en-US" sz="1600" dirty="0"/>
              <a:t> I </a:t>
            </a:r>
            <a:r>
              <a:rPr lang="en-US" sz="1600" dirty="0" err="1"/>
              <a:t>vertete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Loop-et </a:t>
            </a:r>
            <a:r>
              <a:rPr lang="en-US" sz="1600" dirty="0" err="1"/>
              <a:t>jan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rendesishme</a:t>
            </a:r>
            <a:r>
              <a:rPr lang="en-US" sz="1600" dirty="0"/>
              <a:t> </a:t>
            </a:r>
            <a:r>
              <a:rPr lang="en-US" sz="1600" dirty="0" err="1"/>
              <a:t>sepse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kursejne</a:t>
            </a:r>
            <a:r>
              <a:rPr lang="en-US" sz="1600" dirty="0"/>
              <a:t> </a:t>
            </a:r>
            <a:r>
              <a:rPr lang="en-US" sz="1600" dirty="0" err="1"/>
              <a:t>kohe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e </a:t>
            </a:r>
            <a:r>
              <a:rPr lang="en-US" sz="1600" dirty="0" err="1"/>
              <a:t>bejne</a:t>
            </a:r>
            <a:r>
              <a:rPr lang="en-US" sz="1600" dirty="0"/>
              <a:t> </a:t>
            </a:r>
            <a:r>
              <a:rPr lang="en-US" sz="1600" dirty="0" err="1"/>
              <a:t>kodin</a:t>
            </a:r>
            <a:r>
              <a:rPr lang="en-US" sz="1600" dirty="0"/>
              <a:t> me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lexueshem</a:t>
            </a:r>
            <a:r>
              <a:rPr lang="en-US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9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6 (</a:t>
            </a:r>
            <a:r>
              <a:rPr lang="en-GB" dirty="0" err="1"/>
              <a:t>sfidues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55583"/>
            <a:ext cx="8135470" cy="336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mer</a:t>
            </a:r>
            <a:r>
              <a:rPr lang="en-GB" sz="2000" i="1" dirty="0"/>
              <a:t> 2 </a:t>
            </a:r>
            <a:r>
              <a:rPr lang="en-GB" sz="2000" i="1" dirty="0" err="1"/>
              <a:t>inpute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, </a:t>
            </a:r>
            <a:r>
              <a:rPr lang="en-GB" sz="2000" i="1" dirty="0" err="1"/>
              <a:t>emailin</a:t>
            </a:r>
            <a:r>
              <a:rPr lang="en-GB" sz="2000" i="1" dirty="0"/>
              <a:t> </a:t>
            </a:r>
            <a:r>
              <a:rPr lang="en-GB" sz="2000" i="1" dirty="0" err="1"/>
              <a:t>dhe</a:t>
            </a:r>
            <a:r>
              <a:rPr lang="en-GB" sz="2000" i="1" dirty="0"/>
              <a:t> </a:t>
            </a:r>
            <a:r>
              <a:rPr lang="en-GB" sz="2000" i="1" dirty="0" err="1"/>
              <a:t>passwordin</a:t>
            </a:r>
            <a:r>
              <a:rPr lang="en-GB" sz="2000" i="1" dirty="0"/>
              <a:t>, duke </a:t>
            </a:r>
            <a:r>
              <a:rPr lang="en-GB" sz="2000" i="1" dirty="0" err="1"/>
              <a:t>perdorur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while loop </a:t>
            </a:r>
            <a:r>
              <a:rPr lang="en-GB" sz="2000" i="1" dirty="0" err="1"/>
              <a:t>programi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perserisi</a:t>
            </a:r>
            <a:r>
              <a:rPr lang="en-GB" sz="2000" i="1" dirty="0"/>
              <a:t> </a:t>
            </a:r>
            <a:r>
              <a:rPr lang="en-GB" sz="2000" i="1" dirty="0" err="1"/>
              <a:t>ciklin</a:t>
            </a:r>
            <a:r>
              <a:rPr lang="en-GB" sz="2000" i="1" dirty="0"/>
              <a:t> </a:t>
            </a:r>
            <a:r>
              <a:rPr lang="en-GB" sz="2000" i="1" dirty="0" err="1"/>
              <a:t>nese</a:t>
            </a:r>
            <a:r>
              <a:rPr lang="en-GB" sz="2000" i="1" dirty="0"/>
              <a:t> </a:t>
            </a:r>
            <a:r>
              <a:rPr lang="en-GB" sz="2000" i="1" dirty="0" err="1"/>
              <a:t>emaili</a:t>
            </a:r>
            <a:r>
              <a:rPr lang="en-GB" sz="2000" i="1" dirty="0"/>
              <a:t> </a:t>
            </a:r>
            <a:r>
              <a:rPr lang="en-GB" sz="2000" i="1" dirty="0" err="1"/>
              <a:t>dhe</a:t>
            </a:r>
            <a:r>
              <a:rPr lang="en-GB" sz="2000" i="1" dirty="0"/>
              <a:t> password </a:t>
            </a:r>
            <a:r>
              <a:rPr lang="en-GB" sz="2000" i="1" dirty="0" err="1"/>
              <a:t>nuk</a:t>
            </a:r>
            <a:r>
              <a:rPr lang="en-GB" sz="2000" i="1" dirty="0"/>
              <a:t> jane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sakte.Nese</a:t>
            </a:r>
            <a:r>
              <a:rPr lang="en-GB" sz="2000" i="1" dirty="0"/>
              <a:t> jane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sakte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</a:t>
            </a:r>
            <a:r>
              <a:rPr lang="en-GB" sz="2000" i="1" dirty="0" err="1"/>
              <a:t>mesazhin</a:t>
            </a:r>
            <a:r>
              <a:rPr lang="en-GB" sz="2000" i="1" dirty="0"/>
              <a:t> “Ju u </a:t>
            </a:r>
            <a:r>
              <a:rPr lang="en-GB" sz="2000" i="1" dirty="0" err="1"/>
              <a:t>loguat</a:t>
            </a:r>
            <a:r>
              <a:rPr lang="en-GB" sz="2000" i="1" dirty="0"/>
              <a:t> me </a:t>
            </a:r>
            <a:r>
              <a:rPr lang="en-GB" sz="2000" i="1" dirty="0" err="1"/>
              <a:t>sukses</a:t>
            </a:r>
            <a:r>
              <a:rPr lang="en-GB" sz="2000" i="1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Ndihme</a:t>
            </a:r>
            <a:r>
              <a:rPr lang="en-GB" sz="2000" i="1" dirty="0"/>
              <a:t>: </a:t>
            </a:r>
            <a:r>
              <a:rPr lang="en-GB" sz="2000" i="1" dirty="0" err="1"/>
              <a:t>si</a:t>
            </a:r>
            <a:r>
              <a:rPr lang="en-GB" sz="2000" i="1" dirty="0"/>
              <a:t> </a:t>
            </a:r>
            <a:r>
              <a:rPr lang="en-GB" sz="2000" i="1" dirty="0" err="1"/>
              <a:t>fillim</a:t>
            </a:r>
            <a:r>
              <a:rPr lang="en-GB" sz="2000" i="1" dirty="0"/>
              <a:t> </a:t>
            </a:r>
            <a:r>
              <a:rPr lang="en-GB" sz="2000" i="1" dirty="0" err="1"/>
              <a:t>krijoni</a:t>
            </a:r>
            <a:r>
              <a:rPr lang="en-GB" sz="2000" i="1" dirty="0"/>
              <a:t> keto </a:t>
            </a:r>
            <a:r>
              <a:rPr lang="en-GB" sz="2000" i="1" dirty="0" err="1"/>
              <a:t>dy</a:t>
            </a:r>
            <a:r>
              <a:rPr lang="en-GB" sz="2000" i="1" dirty="0"/>
              <a:t> </a:t>
            </a:r>
            <a:r>
              <a:rPr lang="en-GB" sz="2000" i="1" dirty="0" err="1"/>
              <a:t>variabla</a:t>
            </a:r>
            <a:r>
              <a:rPr lang="en-GB" sz="2000" i="1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0D202-77A0-4AE8-9174-1C9E78BA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5" y="3397109"/>
            <a:ext cx="7394324" cy="8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7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55583"/>
            <a:ext cx="8135470" cy="336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mer</a:t>
            </a:r>
            <a:r>
              <a:rPr lang="en-GB" sz="2000" i="1" dirty="0"/>
              <a:t> input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numer</a:t>
            </a:r>
            <a:r>
              <a:rPr lang="en-GB" sz="2000" i="1" dirty="0"/>
              <a:t> </a:t>
            </a:r>
            <a:r>
              <a:rPr lang="en-GB" sz="2000" i="1" dirty="0" err="1"/>
              <a:t>natyrore</a:t>
            </a:r>
            <a:r>
              <a:rPr lang="en-GB" sz="2000" i="1" dirty="0"/>
              <a:t> </a:t>
            </a:r>
            <a:r>
              <a:rPr lang="en-GB" sz="2000" i="1" dirty="0" err="1"/>
              <a:t>dhe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faktorialin</a:t>
            </a:r>
            <a:r>
              <a:rPr lang="en-GB" sz="2000" i="1" dirty="0"/>
              <a:t> e </a:t>
            </a:r>
            <a:r>
              <a:rPr lang="en-GB" sz="2000" i="1" dirty="0" err="1"/>
              <a:t>ketij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Input = 5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Output = 120  (1 x 2 x 3 x 4 x 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1790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Part 2 Nested for loops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Cikli</a:t>
            </a:r>
            <a:r>
              <a:rPr lang="en-GB" dirty="0"/>
              <a:t> I </a:t>
            </a:r>
            <a:r>
              <a:rPr lang="en-GB" dirty="0" err="1"/>
              <a:t>brendshem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6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Nested For Loops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3"/>
            <a:ext cx="7415212" cy="2106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Ciklet</a:t>
            </a:r>
            <a:r>
              <a:rPr lang="en-US" sz="1600" dirty="0"/>
              <a:t> e </a:t>
            </a:r>
            <a:r>
              <a:rPr lang="en-US" sz="1600" dirty="0" err="1"/>
              <a:t>brendshme</a:t>
            </a:r>
            <a:r>
              <a:rPr lang="en-US" sz="1600" dirty="0"/>
              <a:t> </a:t>
            </a:r>
            <a:r>
              <a:rPr lang="en-US" sz="1600" dirty="0" err="1"/>
              <a:t>ose</a:t>
            </a:r>
            <a:r>
              <a:rPr lang="en-US" sz="1600" dirty="0"/>
              <a:t> (nested loops)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cikle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ndodhen</a:t>
            </a:r>
            <a:r>
              <a:rPr lang="en-US" sz="1600" dirty="0"/>
              <a:t> </a:t>
            </a:r>
            <a:r>
              <a:rPr lang="en-US" sz="1600" dirty="0" err="1"/>
              <a:t>brenda</a:t>
            </a:r>
            <a:r>
              <a:rPr lang="en-US" sz="1600" dirty="0"/>
              <a:t> </a:t>
            </a:r>
            <a:r>
              <a:rPr lang="en-US" sz="1600" dirty="0" err="1"/>
              <a:t>njëri-tjetrit</a:t>
            </a:r>
            <a:r>
              <a:rPr lang="en-US" sz="1600" dirty="0"/>
              <a:t>, </a:t>
            </a:r>
            <a:r>
              <a:rPr lang="en-US" sz="1600" dirty="0" err="1"/>
              <a:t>pra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cikël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gjendet</a:t>
            </a:r>
            <a:r>
              <a:rPr lang="en-US" sz="1600" dirty="0"/>
              <a:t> </a:t>
            </a:r>
            <a:r>
              <a:rPr lang="en-US" sz="1600" dirty="0" err="1"/>
              <a:t>brenda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cikli</a:t>
            </a:r>
            <a:r>
              <a:rPr lang="en-US" sz="1600" dirty="0"/>
              <a:t> </a:t>
            </a:r>
            <a:r>
              <a:rPr lang="en-US" sz="1600" dirty="0" err="1"/>
              <a:t>tjetër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Kjo</a:t>
            </a:r>
            <a:r>
              <a:rPr lang="en-US" sz="1600" dirty="0"/>
              <a:t> 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thotë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çdo</a:t>
            </a:r>
            <a:r>
              <a:rPr lang="en-US" sz="1600" dirty="0"/>
              <a:t> </a:t>
            </a:r>
            <a:r>
              <a:rPr lang="en-US" sz="1600" dirty="0" err="1"/>
              <a:t>iteracion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ciklit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jashtëm</a:t>
            </a:r>
            <a:r>
              <a:rPr lang="en-US" sz="1600" dirty="0"/>
              <a:t>, </a:t>
            </a:r>
            <a:r>
              <a:rPr lang="en-US" sz="1600" dirty="0" err="1"/>
              <a:t>cikli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brendshëm</a:t>
            </a:r>
            <a:r>
              <a:rPr lang="en-US" sz="1600" dirty="0"/>
              <a:t> 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ekzekutohet</a:t>
            </a:r>
            <a:r>
              <a:rPr lang="en-US" sz="1600" dirty="0"/>
              <a:t> </a:t>
            </a:r>
            <a:r>
              <a:rPr lang="en-US" sz="1600" dirty="0" err="1"/>
              <a:t>më</a:t>
            </a:r>
            <a:r>
              <a:rPr lang="en-US" sz="1600" dirty="0"/>
              <a:t> </a:t>
            </a:r>
            <a:r>
              <a:rPr lang="en-US" sz="1600" dirty="0" err="1"/>
              <a:t>shumë</a:t>
            </a:r>
            <a:r>
              <a:rPr lang="en-US" sz="1600" dirty="0"/>
              <a:t> se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herë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571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71AF14D-39CB-53A2-2011-278CB491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64CAF558-D49B-3331-A3EC-68494B299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35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Shembull</a:t>
            </a:r>
            <a:r>
              <a:rPr lang="en-GB" dirty="0"/>
              <a:t>) </a:t>
            </a:r>
            <a:r>
              <a:rPr lang="en-GB" dirty="0" err="1"/>
              <a:t>Printimi</a:t>
            </a:r>
            <a:r>
              <a:rPr lang="en-GB" dirty="0"/>
              <a:t> I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katrori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00EC-5335-21CF-B8EB-A5395B75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337363"/>
            <a:ext cx="5457826" cy="33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7E14CEE2-36B7-24D2-7A4D-EC2B8303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6BD3D1A5-E368-4D64-6A7B-AC02FB888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1377" name="Google Shape;1377;p39">
            <a:extLst>
              <a:ext uri="{FF2B5EF4-FFF2-40B4-BE49-F238E27FC236}">
                <a16:creationId xmlns:a16="http://schemas.microsoft.com/office/drawing/2014/main" id="{566A7517-3208-EBF3-E68B-072327C8B24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4265" y="1155583"/>
            <a:ext cx="8135470" cy="95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trekendesh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fromuar</a:t>
            </a:r>
            <a:r>
              <a:rPr lang="en-GB" sz="2000" i="1" dirty="0"/>
              <a:t> me *.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B3DC9-C727-7999-7539-F477D9ED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1928700"/>
            <a:ext cx="6043614" cy="2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859CAF68-959B-41D8-3D47-4E00DC65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0F0A2CB3-9048-81AD-C089-DAEFC5DDF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1377" name="Google Shape;1377;p39">
            <a:extLst>
              <a:ext uri="{FF2B5EF4-FFF2-40B4-BE49-F238E27FC236}">
                <a16:creationId xmlns:a16="http://schemas.microsoft.com/office/drawing/2014/main" id="{9FB5D38E-296B-6EF0-447B-B4E4B3D111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4265" y="1155583"/>
            <a:ext cx="8135470" cy="95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trekendesh</a:t>
            </a:r>
            <a:r>
              <a:rPr lang="en-GB" sz="2000" i="1" dirty="0"/>
              <a:t>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formohet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 I </a:t>
            </a:r>
            <a:r>
              <a:rPr lang="en-GB" sz="2000" i="1" dirty="0" err="1"/>
              <a:t>iterimeve</a:t>
            </a:r>
            <a:r>
              <a:rPr lang="en-GB" sz="20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B831A-AD23-7AF9-24A7-0E40CB46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121563"/>
            <a:ext cx="5886450" cy="24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Tipet e loop-ve ne java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1568032" y="1419130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998609" y="1419120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3744794" y="3236459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720000" y="2064764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While Loop</a:t>
            </a:r>
            <a:endParaRPr sz="32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5442235" y="2049781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 While</a:t>
            </a:r>
            <a:endParaRPr sz="3200"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3263599" y="381694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For Loop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250156" y="2473025"/>
            <a:ext cx="6643688" cy="140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While loop perdoret per te perseritur nje pjese kodi per sa koh qe nje kusht specifik na plotesohet.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D098F48B-2F27-DF69-AAC5-1888AC1A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7FD5427-5438-2F51-9630-A6F4C513A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(shembulli 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BD46-7072-3A7F-66F8-8584E369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6" y="1534523"/>
            <a:ext cx="6757988" cy="3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D1B4CF2-372A-26CF-2109-7518388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627DF568-938A-20B0-F3D3-645F8EE24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Metoda equals()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E3B93-38A0-98A0-8241-9CF84D31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50" y="1710195"/>
            <a:ext cx="7589700" cy="25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3728813C-C5CB-8AA9-BFD4-33746B23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6FB35F4-CB02-C9AB-062D-18B37B4DF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(shembulli 2)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4D367-B407-3201-BB48-65FD1D45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509418"/>
            <a:ext cx="6315076" cy="3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504AA5BD-C5C9-E05F-FDD8-713C0AE29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9F5B56E4-FEE5-7820-55B8-19B2BD521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While Loop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4F1DF8EC-EA3F-4CDB-A90F-007FC37093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50156" y="2072975"/>
            <a:ext cx="6643688" cy="140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While Loop do te ekzekutoje nje pjese kodi ne fillim dhe pastaj do te kontrolloj nese nje kusht specifik plotesohet.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07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9E8613E-8507-E162-03C7-6DCB55E7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594B7D49-3B0C-E141-A41C-C50F86A70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While Loop (shembull)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03D05-2D0D-A401-A93A-4EA7D745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2" y="1500188"/>
            <a:ext cx="662827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4611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495</Words>
  <Application>Microsoft Office PowerPoint</Application>
  <PresentationFormat>On-screen Show (16:9)</PresentationFormat>
  <Paragraphs>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Open Sans</vt:lpstr>
      <vt:lpstr>Montserrat</vt:lpstr>
      <vt:lpstr>Bebas Neue</vt:lpstr>
      <vt:lpstr>Inter</vt:lpstr>
      <vt:lpstr>Computer Workshop for Beginners by Slidesgo</vt:lpstr>
      <vt:lpstr>Loops Leksioni 04</vt:lpstr>
      <vt:lpstr>Cfare jane loop-et ?</vt:lpstr>
      <vt:lpstr>Tipet e loop-ve ne java</vt:lpstr>
      <vt:lpstr>While Loop</vt:lpstr>
      <vt:lpstr>While Loop (shembulli 1)</vt:lpstr>
      <vt:lpstr>Metoda equals()</vt:lpstr>
      <vt:lpstr>While Loop (shembulli 2)</vt:lpstr>
      <vt:lpstr>Do While Loop</vt:lpstr>
      <vt:lpstr>Do While Loop (shembull)</vt:lpstr>
      <vt:lpstr>Operatori I rritjes</vt:lpstr>
      <vt:lpstr>Operatori I zbritjes</vt:lpstr>
      <vt:lpstr>For Loop</vt:lpstr>
      <vt:lpstr>For Loop (struktura)</vt:lpstr>
      <vt:lpstr>USHTRIME…</vt:lpstr>
      <vt:lpstr>Ushtrimi 1</vt:lpstr>
      <vt:lpstr>Ushtrimi 2</vt:lpstr>
      <vt:lpstr>Ushtrimi 3</vt:lpstr>
      <vt:lpstr>Ushtrimi 4</vt:lpstr>
      <vt:lpstr>Ushtrimi 5</vt:lpstr>
      <vt:lpstr>Ushtrimi 6 (sfidues)</vt:lpstr>
      <vt:lpstr>Ushtrimi 7</vt:lpstr>
      <vt:lpstr>Part 2 Nested for loops</vt:lpstr>
      <vt:lpstr>Nested For Loops</vt:lpstr>
      <vt:lpstr>(Shembull) Printimi I nje katrori</vt:lpstr>
      <vt:lpstr>Ushtrimi 1</vt:lpstr>
      <vt:lpstr>Ushtrimi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Slides template</dc:title>
  <cp:lastModifiedBy>Sabian Zhupa</cp:lastModifiedBy>
  <cp:revision>7</cp:revision>
  <dcterms:modified xsi:type="dcterms:W3CDTF">2024-02-21T09:51:54Z</dcterms:modified>
</cp:coreProperties>
</file>