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307" r:id="rId3"/>
    <p:sldId id="308" r:id="rId4"/>
    <p:sldId id="309" r:id="rId5"/>
    <p:sldId id="311" r:id="rId6"/>
    <p:sldId id="312" r:id="rId7"/>
    <p:sldId id="313" r:id="rId8"/>
    <p:sldId id="314" r:id="rId9"/>
    <p:sldId id="261" r:id="rId10"/>
    <p:sldId id="262" r:id="rId11"/>
    <p:sldId id="310" r:id="rId12"/>
    <p:sldId id="315" r:id="rId13"/>
    <p:sldId id="316" r:id="rId14"/>
    <p:sldId id="317" r:id="rId15"/>
    <p:sldId id="318" r:id="rId16"/>
    <p:sldId id="319" r:id="rId17"/>
    <p:sldId id="320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Inter" panose="020B0604020202020204" charset="0"/>
      <p:regular r:id="rId21"/>
      <p:bold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FF13F-2CD5-4302-87D1-7AC3F81902C5}">
  <a:tblStyle styleId="{DD7FF13F-2CD5-4302-87D1-7AC3F8190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65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4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4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46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208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1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9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1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56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8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57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48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1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51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0" r:id="rId5"/>
    <p:sldLayoutId id="2147483666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Arrays</a:t>
            </a:r>
            <a:r>
              <a:rPr lang="en" sz="5000" dirty="0"/>
              <a:t> </a:t>
            </a:r>
            <a:r>
              <a:rPr lang="en" sz="4800" b="0" i="1" dirty="0"/>
              <a:t>Leksioni 05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…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22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1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888447"/>
            <a:ext cx="8135470" cy="100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array e </a:t>
            </a:r>
            <a:r>
              <a:rPr lang="en-GB" sz="2000" i="1" dirty="0" err="1"/>
              <a:t>cila</a:t>
            </a:r>
            <a:r>
              <a:rPr lang="en-GB" sz="2000" i="1" dirty="0"/>
              <a:t> </a:t>
            </a:r>
            <a:r>
              <a:rPr lang="en-GB" sz="2000" i="1" dirty="0" err="1"/>
              <a:t>permban</a:t>
            </a:r>
            <a:r>
              <a:rPr lang="en-GB" sz="2000" i="1" dirty="0"/>
              <a:t> </a:t>
            </a:r>
            <a:r>
              <a:rPr lang="en-GB" sz="2000" i="1" dirty="0" err="1"/>
              <a:t>numrat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1 ne 10 , </a:t>
            </a:r>
            <a:r>
              <a:rPr lang="en-GB" sz="2000" i="1" dirty="0" err="1"/>
              <a:t>printo</a:t>
            </a:r>
            <a:r>
              <a:rPr lang="en-GB" sz="2000" i="1" dirty="0"/>
              <a:t> </a:t>
            </a:r>
            <a:r>
              <a:rPr lang="en-GB" sz="2000" i="1" dirty="0" err="1"/>
              <a:t>kete</a:t>
            </a:r>
            <a:r>
              <a:rPr lang="en-GB" sz="2000" i="1" dirty="0"/>
              <a:t> array ne console.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16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2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888447"/>
            <a:ext cx="8135470" cy="100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array e </a:t>
            </a:r>
            <a:r>
              <a:rPr lang="en-GB" sz="2000" i="1" dirty="0" err="1"/>
              <a:t>cila</a:t>
            </a:r>
            <a:r>
              <a:rPr lang="en-GB" sz="2000" i="1" dirty="0"/>
              <a:t> </a:t>
            </a:r>
            <a:r>
              <a:rPr lang="en-GB" sz="2000" i="1" dirty="0" err="1"/>
              <a:t>permban</a:t>
            </a:r>
            <a:r>
              <a:rPr lang="en-GB" sz="2000" i="1" dirty="0"/>
              <a:t> </a:t>
            </a:r>
            <a:r>
              <a:rPr lang="en-GB" sz="2000" i="1" dirty="0" err="1"/>
              <a:t>emrat</a:t>
            </a:r>
            <a:r>
              <a:rPr lang="en-GB" sz="2000" i="1" dirty="0"/>
              <a:t> e 5 </a:t>
            </a:r>
            <a:r>
              <a:rPr lang="en-GB" sz="2000" i="1" dirty="0" err="1"/>
              <a:t>ngjyrave</a:t>
            </a:r>
            <a:r>
              <a:rPr lang="en-GB" sz="2000" i="1" dirty="0"/>
              <a:t> , </a:t>
            </a:r>
            <a:r>
              <a:rPr lang="en-GB" sz="2000" i="1" dirty="0" err="1"/>
              <a:t>printoje</a:t>
            </a:r>
            <a:r>
              <a:rPr lang="en-GB" sz="2000" i="1" dirty="0"/>
              <a:t> </a:t>
            </a:r>
            <a:r>
              <a:rPr lang="en-GB" sz="2000" i="1" dirty="0" err="1"/>
              <a:t>kete</a:t>
            </a:r>
            <a:r>
              <a:rPr lang="en-GB" sz="2000" i="1" dirty="0"/>
              <a:t> array ne console.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0280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29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3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888447"/>
            <a:ext cx="8135470" cy="100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array e </a:t>
            </a:r>
            <a:r>
              <a:rPr lang="en-GB" sz="2000" i="1" dirty="0" err="1"/>
              <a:t>cila</a:t>
            </a:r>
            <a:r>
              <a:rPr lang="en-GB" sz="2000" i="1" dirty="0"/>
              <a:t> </a:t>
            </a:r>
            <a:r>
              <a:rPr lang="en-GB" sz="2000" i="1" dirty="0" err="1"/>
              <a:t>permban</a:t>
            </a:r>
            <a:r>
              <a:rPr lang="en-GB" sz="2000" i="1" dirty="0"/>
              <a:t> 5 </a:t>
            </a:r>
            <a:r>
              <a:rPr lang="en-GB" sz="2000" i="1" dirty="0" err="1"/>
              <a:t>numra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ndryshem</a:t>
            </a:r>
            <a:r>
              <a:rPr lang="en-GB" sz="2000" i="1" dirty="0"/>
              <a:t>, </a:t>
            </a:r>
            <a:r>
              <a:rPr lang="en-GB" sz="2000" i="1" dirty="0" err="1"/>
              <a:t>rendisni</a:t>
            </a:r>
            <a:r>
              <a:rPr lang="en-GB" sz="2000" i="1" dirty="0"/>
              <a:t> </a:t>
            </a:r>
            <a:r>
              <a:rPr lang="en-GB" sz="2000" i="1" dirty="0" err="1"/>
              <a:t>kete</a:t>
            </a:r>
            <a:r>
              <a:rPr lang="en-GB" sz="2000" i="1" dirty="0"/>
              <a:t> array </a:t>
            </a:r>
            <a:r>
              <a:rPr lang="en-GB" sz="2000" i="1" dirty="0" err="1"/>
              <a:t>dhe</a:t>
            </a:r>
            <a:r>
              <a:rPr lang="en-GB" sz="2000" i="1" dirty="0"/>
              <a:t> </a:t>
            </a:r>
            <a:r>
              <a:rPr lang="en-GB" sz="2000" i="1" dirty="0" err="1"/>
              <a:t>printojeni</a:t>
            </a:r>
            <a:r>
              <a:rPr lang="en-GB" sz="2000" i="1" dirty="0"/>
              <a:t> ne console.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2168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29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888447"/>
            <a:ext cx="8135470" cy="100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array e </a:t>
            </a:r>
            <a:r>
              <a:rPr lang="en-GB" sz="2000" i="1" dirty="0" err="1"/>
              <a:t>cila</a:t>
            </a:r>
            <a:r>
              <a:rPr lang="en-GB" sz="2000" i="1" dirty="0"/>
              <a:t> </a:t>
            </a:r>
            <a:r>
              <a:rPr lang="en-GB" sz="2000" i="1" dirty="0" err="1"/>
              <a:t>mer</a:t>
            </a:r>
            <a:r>
              <a:rPr lang="en-GB" sz="2000" i="1" dirty="0"/>
              <a:t> input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useri</a:t>
            </a:r>
            <a:r>
              <a:rPr lang="en-GB" sz="2000" i="1" dirty="0"/>
              <a:t> </a:t>
            </a:r>
            <a:r>
              <a:rPr lang="en-GB" sz="2000" i="1" dirty="0" err="1"/>
              <a:t>emrat</a:t>
            </a:r>
            <a:r>
              <a:rPr lang="en-GB" sz="2000" i="1" dirty="0"/>
              <a:t> e 5 </a:t>
            </a:r>
            <a:r>
              <a:rPr lang="en-GB" sz="2000" i="1" dirty="0" err="1"/>
              <a:t>shteteve</a:t>
            </a:r>
            <a:r>
              <a:rPr lang="en-GB" sz="2000" i="1" dirty="0"/>
              <a:t> . </a:t>
            </a:r>
            <a:r>
              <a:rPr lang="en-GB" sz="2000" i="1" dirty="0" err="1"/>
              <a:t>Printo</a:t>
            </a:r>
            <a:r>
              <a:rPr lang="en-GB" sz="2000" i="1" dirty="0"/>
              <a:t> </a:t>
            </a:r>
            <a:r>
              <a:rPr lang="en-GB" sz="2000" i="1" dirty="0" err="1"/>
              <a:t>kete</a:t>
            </a:r>
            <a:r>
              <a:rPr lang="en-GB" sz="2000" i="1" dirty="0"/>
              <a:t> array ne console.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8224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29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5 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888447"/>
            <a:ext cx="8135470" cy="195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Duke </a:t>
            </a:r>
            <a:r>
              <a:rPr lang="en-GB" sz="2000" i="1" dirty="0" err="1"/>
              <a:t>nisur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ushtrimi</a:t>
            </a:r>
            <a:r>
              <a:rPr lang="en-GB" sz="2000" i="1" dirty="0"/>
              <a:t> 4 , </a:t>
            </a: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kerkon</a:t>
            </a:r>
            <a:r>
              <a:rPr lang="en-GB" sz="2000" i="1" dirty="0"/>
              <a:t> </a:t>
            </a:r>
            <a:r>
              <a:rPr lang="en-GB" sz="2000" i="1" dirty="0" err="1"/>
              <a:t>nese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shtet</a:t>
            </a:r>
            <a:r>
              <a:rPr lang="en-GB" sz="2000" i="1" dirty="0"/>
              <a:t> </a:t>
            </a:r>
            <a:r>
              <a:rPr lang="en-GB" sz="2000" i="1" dirty="0" err="1"/>
              <a:t>specifik</a:t>
            </a:r>
            <a:r>
              <a:rPr lang="en-GB" sz="2000" i="1" dirty="0"/>
              <a:t> </a:t>
            </a:r>
            <a:r>
              <a:rPr lang="en-GB" sz="2000" i="1" dirty="0" err="1"/>
              <a:t>ekziston</a:t>
            </a:r>
            <a:r>
              <a:rPr lang="en-GB" sz="2000" i="1" dirty="0"/>
              <a:t> ne array , </a:t>
            </a:r>
            <a:r>
              <a:rPr lang="en-GB" sz="2000" i="1" dirty="0" err="1"/>
              <a:t>nese</a:t>
            </a:r>
            <a:r>
              <a:rPr lang="en-GB" sz="2000" i="1" dirty="0"/>
              <a:t> po do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ne console : </a:t>
            </a:r>
            <a:r>
              <a:rPr lang="en-GB" sz="2000" i="1" dirty="0" err="1"/>
              <a:t>Shteti</a:t>
            </a:r>
            <a:r>
              <a:rPr lang="en-GB" sz="2000" i="1" dirty="0"/>
              <a:t> u </a:t>
            </a:r>
            <a:r>
              <a:rPr lang="en-GB" sz="2000" i="1" dirty="0" err="1"/>
              <a:t>gjet</a:t>
            </a:r>
            <a:r>
              <a:rPr lang="en-GB" sz="2000" i="1" dirty="0"/>
              <a:t>!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0568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29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6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774147"/>
            <a:ext cx="8135470" cy="195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gjen</a:t>
            </a:r>
            <a:r>
              <a:rPr lang="en-GB" sz="2000" i="1" dirty="0"/>
              <a:t> </a:t>
            </a:r>
            <a:r>
              <a:rPr lang="en-GB" sz="2000" i="1" dirty="0" err="1"/>
              <a:t>vleren</a:t>
            </a:r>
            <a:r>
              <a:rPr lang="en-GB" sz="2000" i="1" dirty="0"/>
              <a:t> me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madhe</a:t>
            </a:r>
            <a:r>
              <a:rPr lang="en-GB" sz="2000" i="1" dirty="0"/>
              <a:t>  </a:t>
            </a:r>
            <a:r>
              <a:rPr lang="en-GB" sz="2000" i="1" dirty="0" err="1"/>
              <a:t>dhe</a:t>
            </a:r>
            <a:r>
              <a:rPr lang="en-GB" sz="2000" i="1" dirty="0"/>
              <a:t> me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vogel</a:t>
            </a:r>
            <a:r>
              <a:rPr lang="en-GB" sz="2000" i="1" dirty="0"/>
              <a:t>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ndodhet</a:t>
            </a:r>
            <a:r>
              <a:rPr lang="en-GB" sz="2000" i="1" dirty="0"/>
              <a:t> ne </a:t>
            </a:r>
            <a:r>
              <a:rPr lang="en-GB" sz="2000" i="1" dirty="0" err="1"/>
              <a:t>nje</a:t>
            </a:r>
            <a:r>
              <a:rPr lang="en-GB" sz="2000" i="1" dirty="0"/>
              <a:t> array, </a:t>
            </a:r>
            <a:r>
              <a:rPr lang="en-GB" sz="2000" i="1" dirty="0" err="1"/>
              <a:t>mbasi</a:t>
            </a:r>
            <a:r>
              <a:rPr lang="en-GB" sz="2000" i="1" dirty="0"/>
              <a:t> </a:t>
            </a:r>
            <a:r>
              <a:rPr lang="en-GB" sz="2000" i="1" dirty="0" err="1"/>
              <a:t>ti</a:t>
            </a:r>
            <a:r>
              <a:rPr lang="en-GB" sz="2000" i="1" dirty="0"/>
              <a:t> </a:t>
            </a:r>
            <a:r>
              <a:rPr lang="en-GB" sz="2000" i="1" dirty="0" err="1"/>
              <a:t>ket</a:t>
            </a:r>
            <a:r>
              <a:rPr lang="en-GB" sz="2000" i="1" dirty="0"/>
              <a:t> </a:t>
            </a:r>
            <a:r>
              <a:rPr lang="en-GB" sz="2000" i="1" dirty="0" err="1"/>
              <a:t>gjetur</a:t>
            </a:r>
            <a:r>
              <a:rPr lang="en-GB" sz="2000" i="1" dirty="0"/>
              <a:t> I </a:t>
            </a:r>
            <a:r>
              <a:rPr lang="en-GB" sz="2000" i="1" dirty="0" err="1"/>
              <a:t>printon</a:t>
            </a:r>
            <a:r>
              <a:rPr lang="en-GB" sz="2000" i="1" dirty="0"/>
              <a:t> </a:t>
            </a:r>
            <a:r>
              <a:rPr lang="en-GB" sz="2000" i="1" dirty="0" err="1"/>
              <a:t>ato</a:t>
            </a:r>
            <a:r>
              <a:rPr lang="en-GB" sz="2000" i="1" dirty="0"/>
              <a:t> ne console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680B-EBA1-4767-8701-F20D99EF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5" y="3230345"/>
            <a:ext cx="4713194" cy="14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2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29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7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733806"/>
            <a:ext cx="8135470" cy="2387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kalkulon</a:t>
            </a:r>
            <a:r>
              <a:rPr lang="en-GB" sz="2000" i="1" dirty="0"/>
              <a:t> </a:t>
            </a:r>
            <a:r>
              <a:rPr lang="en-GB" sz="2000" i="1" dirty="0" err="1"/>
              <a:t>vleren</a:t>
            </a:r>
            <a:r>
              <a:rPr lang="en-GB" sz="2000" i="1" dirty="0"/>
              <a:t> </a:t>
            </a:r>
            <a:r>
              <a:rPr lang="en-GB" sz="2000" i="1" dirty="0" err="1"/>
              <a:t>mesatare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numrave</a:t>
            </a:r>
            <a:r>
              <a:rPr lang="en-GB" sz="2000" i="1" dirty="0"/>
              <a:t>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ndodhen</a:t>
            </a:r>
            <a:r>
              <a:rPr lang="en-GB" sz="2000" i="1" dirty="0"/>
              <a:t> ne </a:t>
            </a:r>
            <a:r>
              <a:rPr lang="en-GB" sz="2000" i="1" dirty="0" err="1"/>
              <a:t>nje</a:t>
            </a:r>
            <a:r>
              <a:rPr lang="en-GB" sz="2000" i="1" dirty="0"/>
              <a:t> array.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Shuma</a:t>
            </a:r>
            <a:r>
              <a:rPr lang="en-GB" sz="2000" i="1" dirty="0"/>
              <a:t> = array[0] + array[1] …. +array[</a:t>
            </a:r>
            <a:r>
              <a:rPr lang="en-GB" sz="2000" i="1" dirty="0" err="1"/>
              <a:t>i</a:t>
            </a:r>
            <a:r>
              <a:rPr lang="en-GB" sz="2000" i="1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Mesatarja</a:t>
            </a:r>
            <a:r>
              <a:rPr lang="en-GB" sz="2000" i="1" dirty="0"/>
              <a:t> = </a:t>
            </a:r>
            <a:r>
              <a:rPr lang="en-GB" sz="2000" i="1" dirty="0" err="1"/>
              <a:t>shuma</a:t>
            </a:r>
            <a:r>
              <a:rPr lang="en-GB" sz="2000" i="1" dirty="0"/>
              <a:t> / Nr I </a:t>
            </a:r>
            <a:r>
              <a:rPr lang="en-GB" sz="2000" i="1" dirty="0" err="1"/>
              <a:t>elementeve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15171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7296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8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733806"/>
            <a:ext cx="8135470" cy="2387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ne java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kerkon</a:t>
            </a:r>
            <a:r>
              <a:rPr lang="en-GB" sz="2000" i="1" dirty="0"/>
              <a:t> </a:t>
            </a:r>
            <a:r>
              <a:rPr lang="en-GB" sz="2000" i="1" dirty="0" err="1"/>
              <a:t>nese</a:t>
            </a:r>
            <a:r>
              <a:rPr lang="en-GB" sz="2000" i="1" dirty="0"/>
              <a:t> </a:t>
            </a:r>
            <a:r>
              <a:rPr lang="en-GB" sz="2000" i="1" dirty="0" err="1"/>
              <a:t>numri</a:t>
            </a:r>
            <a:r>
              <a:rPr lang="en-GB" sz="2000" i="1" dirty="0"/>
              <a:t> 5 </a:t>
            </a:r>
            <a:r>
              <a:rPr lang="en-GB" sz="2000" i="1" dirty="0" err="1"/>
              <a:t>ndodhet</a:t>
            </a:r>
            <a:r>
              <a:rPr lang="en-GB" sz="2000" i="1" dirty="0"/>
              <a:t> ne array , </a:t>
            </a:r>
            <a:r>
              <a:rPr lang="en-GB" sz="2000" i="1" dirty="0" err="1"/>
              <a:t>mbasi</a:t>
            </a:r>
            <a:r>
              <a:rPr lang="en-GB" sz="2000" i="1" dirty="0"/>
              <a:t> e </a:t>
            </a:r>
            <a:r>
              <a:rPr lang="en-GB" sz="2000" i="1" dirty="0" err="1"/>
              <a:t>gjen</a:t>
            </a:r>
            <a:r>
              <a:rPr lang="en-GB" sz="2000" i="1" dirty="0"/>
              <a:t> </a:t>
            </a:r>
            <a:r>
              <a:rPr lang="en-GB" sz="2000" i="1" dirty="0" err="1"/>
              <a:t>numrin</a:t>
            </a:r>
            <a:r>
              <a:rPr lang="en-GB" sz="2000" i="1" dirty="0"/>
              <a:t> e </a:t>
            </a:r>
            <a:r>
              <a:rPr lang="en-GB" sz="2000" i="1" dirty="0" err="1"/>
              <a:t>transformon</a:t>
            </a:r>
            <a:r>
              <a:rPr lang="en-GB" sz="2000" i="1" dirty="0"/>
              <a:t> ate ne </a:t>
            </a:r>
            <a:r>
              <a:rPr lang="en-GB" sz="2000" i="1" dirty="0" err="1"/>
              <a:t>vleren</a:t>
            </a:r>
            <a:r>
              <a:rPr lang="en-GB" sz="2000" i="1" dirty="0"/>
              <a:t> 0. </a:t>
            </a:r>
            <a:r>
              <a:rPr lang="en-GB" sz="2000" i="1" dirty="0" err="1"/>
              <a:t>Neqoftese</a:t>
            </a:r>
            <a:r>
              <a:rPr lang="en-GB" sz="2000" i="1" dirty="0"/>
              <a:t> </a:t>
            </a:r>
            <a:r>
              <a:rPr lang="en-GB" sz="2000" i="1" dirty="0" err="1"/>
              <a:t>numri</a:t>
            </a:r>
            <a:r>
              <a:rPr lang="en-GB" sz="2000" i="1" dirty="0"/>
              <a:t> </a:t>
            </a:r>
            <a:r>
              <a:rPr lang="en-GB" sz="2000" i="1" dirty="0" err="1"/>
              <a:t>nuk</a:t>
            </a:r>
            <a:r>
              <a:rPr lang="en-GB" sz="2000" i="1" dirty="0"/>
              <a:t> </a:t>
            </a:r>
            <a:r>
              <a:rPr lang="en-GB" sz="2000" i="1" dirty="0" err="1"/>
              <a:t>ekziston</a:t>
            </a:r>
            <a:r>
              <a:rPr lang="en-GB" sz="2000" i="1" dirty="0"/>
              <a:t> ne array , </a:t>
            </a:r>
            <a:r>
              <a:rPr lang="en-GB" sz="2000" i="1" dirty="0" err="1"/>
              <a:t>printo</a:t>
            </a:r>
            <a:r>
              <a:rPr lang="en-GB" sz="2000" i="1" dirty="0"/>
              <a:t> ne </a:t>
            </a:r>
            <a:r>
              <a:rPr lang="en-GB" sz="2000" i="1" dirty="0" err="1"/>
              <a:t>ekran</a:t>
            </a:r>
            <a:r>
              <a:rPr lang="en-GB" sz="2000" i="1" dirty="0"/>
              <a:t>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“Ky </a:t>
            </a:r>
            <a:r>
              <a:rPr lang="en-GB" sz="2000" i="1" dirty="0" err="1"/>
              <a:t>numer</a:t>
            </a:r>
            <a:r>
              <a:rPr lang="en-GB" sz="2000" i="1" dirty="0"/>
              <a:t> </a:t>
            </a:r>
            <a:r>
              <a:rPr lang="en-GB" sz="2000" i="1" dirty="0" err="1"/>
              <a:t>nuk</a:t>
            </a:r>
            <a:r>
              <a:rPr lang="en-GB" sz="2000" i="1" dirty="0"/>
              <a:t> </a:t>
            </a:r>
            <a:r>
              <a:rPr lang="en-GB" sz="2000" i="1" dirty="0" err="1"/>
              <a:t>ekziston</a:t>
            </a:r>
            <a:r>
              <a:rPr lang="en-GB" sz="2000" i="1" dirty="0"/>
              <a:t> ne </a:t>
            </a:r>
            <a:r>
              <a:rPr lang="en-GB" sz="2000" i="1" dirty="0" err="1"/>
              <a:t>kete</a:t>
            </a:r>
            <a:r>
              <a:rPr lang="en-GB" sz="2000" i="1" dirty="0"/>
              <a:t> array.”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4941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Cfare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</a:t>
            </a:r>
            <a:r>
              <a:rPr lang="en" dirty="0"/>
              <a:t>?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2048182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Nje</a:t>
            </a:r>
            <a:r>
              <a:rPr lang="en-US" sz="1600" dirty="0"/>
              <a:t> array ne java </a:t>
            </a:r>
            <a:r>
              <a:rPr lang="en-US" sz="1600" dirty="0" err="1"/>
              <a:t>eshte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strukture</a:t>
            </a:r>
            <a:r>
              <a:rPr lang="en-US" sz="1600" dirty="0"/>
              <a:t> 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dhenave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ruan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grup</a:t>
            </a:r>
            <a:r>
              <a:rPr lang="en-US" sz="1600" dirty="0"/>
              <a:t> </a:t>
            </a:r>
            <a:r>
              <a:rPr lang="en-US" sz="1600" dirty="0" err="1"/>
              <a:t>elementesh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njejtit</a:t>
            </a:r>
            <a:r>
              <a:rPr lang="en-US" sz="1600" dirty="0"/>
              <a:t> </a:t>
            </a:r>
            <a:r>
              <a:rPr lang="en-US" sz="1600" dirty="0" err="1"/>
              <a:t>lojji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Perdoret</a:t>
            </a:r>
            <a:r>
              <a:rPr lang="en-US" sz="1600" dirty="0"/>
              <a:t> per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ruajtur</a:t>
            </a:r>
            <a:r>
              <a:rPr lang="en-US" sz="1600" dirty="0"/>
              <a:t> </a:t>
            </a:r>
            <a:r>
              <a:rPr lang="en-US" sz="1600" dirty="0" err="1"/>
              <a:t>shume</a:t>
            </a:r>
            <a:r>
              <a:rPr lang="en-US" sz="1600" dirty="0"/>
              <a:t> </a:t>
            </a:r>
            <a:r>
              <a:rPr lang="en-US" sz="1600" dirty="0" err="1"/>
              <a:t>vlera</a:t>
            </a:r>
            <a:r>
              <a:rPr lang="en-US" sz="1600" dirty="0"/>
              <a:t> Brenda </a:t>
            </a:r>
            <a:r>
              <a:rPr lang="en-US" sz="1600" dirty="0" err="1"/>
              <a:t>nje</a:t>
            </a:r>
            <a:r>
              <a:rPr lang="en-US" sz="1600" dirty="0"/>
              <a:t> variable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vetme</a:t>
            </a:r>
            <a:r>
              <a:rPr lang="en-US" sz="1600" dirty="0"/>
              <a:t>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559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08DC4-A909-489E-93B8-083DFA3B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59" y="703512"/>
            <a:ext cx="5109882" cy="3736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5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Struktura</a:t>
            </a:r>
            <a:r>
              <a:rPr lang="en-GB" dirty="0"/>
              <a:t> per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krijuar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</a:t>
            </a:r>
            <a:r>
              <a:rPr lang="en" dirty="0"/>
              <a:t>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325D-3AB3-4806-98FB-B604D052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2138806"/>
            <a:ext cx="698279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7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printojme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AB1D6-8ACB-4FA8-AA08-E712D662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2032606"/>
            <a:ext cx="668748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65629"/>
            <a:ext cx="77040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marim</a:t>
            </a:r>
            <a:r>
              <a:rPr lang="en-GB" dirty="0"/>
              <a:t> input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useri</a:t>
            </a:r>
            <a:r>
              <a:rPr lang="en-GB" dirty="0"/>
              <a:t> per </a:t>
            </a:r>
            <a:r>
              <a:rPr lang="en-GB" dirty="0" err="1"/>
              <a:t>nje</a:t>
            </a:r>
            <a:r>
              <a:rPr lang="en-GB" dirty="0"/>
              <a:t> array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374AF-41B6-4848-965D-02DE0FFF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0" y="1830501"/>
            <a:ext cx="7234518" cy="27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1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65629"/>
            <a:ext cx="7704000" cy="82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Kerko</a:t>
            </a:r>
            <a:r>
              <a:rPr lang="en-GB" dirty="0"/>
              <a:t> ne array me for loop.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DC83A-7E74-429C-9501-C71B0501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1609771"/>
            <a:ext cx="6683188" cy="27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3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65629"/>
            <a:ext cx="7704000" cy="82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Renditja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DDD66-EA56-4ABE-AA43-1D52E0F9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3" y="1882671"/>
            <a:ext cx="7261412" cy="21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7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8"/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DB7DEBA-405E-4FC9-8AD6-738AC2C3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97" y="1672330"/>
            <a:ext cx="4585800" cy="531900"/>
          </a:xfrm>
        </p:spPr>
        <p:txBody>
          <a:bodyPr/>
          <a:lstStyle/>
          <a:p>
            <a:pPr algn="l"/>
            <a:r>
              <a:rPr lang="en-GB" dirty="0"/>
              <a:t>USHTRIME…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317</Words>
  <Application>Microsoft Office PowerPoint</Application>
  <PresentationFormat>On-screen Show (16:9)</PresentationFormat>
  <Paragraphs>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Open Sans</vt:lpstr>
      <vt:lpstr>DM Sans</vt:lpstr>
      <vt:lpstr>Inter</vt:lpstr>
      <vt:lpstr>Bebas Neue</vt:lpstr>
      <vt:lpstr>Montserrat</vt:lpstr>
      <vt:lpstr>Arial</vt:lpstr>
      <vt:lpstr>Computer Workshop for Beginners by Slidesgo</vt:lpstr>
      <vt:lpstr>Arrays Leksioni 05</vt:lpstr>
      <vt:lpstr>Cfare eshte nje array?</vt:lpstr>
      <vt:lpstr>PowerPoint Presentation</vt:lpstr>
      <vt:lpstr>Struktura per te krijuar nje array:</vt:lpstr>
      <vt:lpstr>Si te printojme nje array.</vt:lpstr>
      <vt:lpstr>Si te marim input nga useri per nje array</vt:lpstr>
      <vt:lpstr>Kerko ne array me for loop.</vt:lpstr>
      <vt:lpstr>Renditja</vt:lpstr>
      <vt:lpstr>USHTRIME…</vt:lpstr>
      <vt:lpstr>Ushtrimi 1</vt:lpstr>
      <vt:lpstr>Ushtrimi 2</vt:lpstr>
      <vt:lpstr>Ushtrimi 3</vt:lpstr>
      <vt:lpstr>Ushtrimi 4</vt:lpstr>
      <vt:lpstr>Ushtrimi 5 </vt:lpstr>
      <vt:lpstr>Ushtrimi 6</vt:lpstr>
      <vt:lpstr>Ushtrimi 7</vt:lpstr>
      <vt:lpstr>Ushtrimi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Slides template</dc:title>
  <cp:lastModifiedBy>User</cp:lastModifiedBy>
  <cp:revision>9</cp:revision>
  <dcterms:modified xsi:type="dcterms:W3CDTF">2024-02-23T19:52:30Z</dcterms:modified>
</cp:coreProperties>
</file>