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307" r:id="rId3"/>
    <p:sldId id="308" r:id="rId4"/>
    <p:sldId id="309" r:id="rId5"/>
    <p:sldId id="261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FF13F-2CD5-4302-87D1-7AC3F81902C5}">
  <a:tblStyle styleId="{DD7FF13F-2CD5-4302-87D1-7AC3F8190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1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17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1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6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2864488" y="611840"/>
            <a:ext cx="3415024" cy="94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PROJEKT</a:t>
            </a:r>
            <a:endParaRPr sz="4800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36" y="1553136"/>
            <a:ext cx="2189928" cy="3202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Faturimi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8735" y="1893539"/>
            <a:ext cx="7866530" cy="1911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Krijoni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program </a:t>
            </a:r>
            <a:r>
              <a:rPr lang="en-US" sz="1600" dirty="0" err="1"/>
              <a:t>në</a:t>
            </a:r>
            <a:r>
              <a:rPr lang="en-US" sz="1600" dirty="0"/>
              <a:t> Java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faturimi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restorant</a:t>
            </a:r>
            <a:r>
              <a:rPr lang="en-US" sz="1600" dirty="0"/>
              <a:t>. </a:t>
            </a:r>
            <a:r>
              <a:rPr lang="en-US" sz="1600" dirty="0" err="1"/>
              <a:t>Programi</a:t>
            </a:r>
            <a:r>
              <a:rPr lang="en-US" sz="1600" dirty="0"/>
              <a:t> </a:t>
            </a:r>
            <a:r>
              <a:rPr lang="en-US" sz="1600" dirty="0" err="1"/>
              <a:t>duhet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ketë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menu </a:t>
            </a:r>
            <a:r>
              <a:rPr lang="en-US" sz="1600" dirty="0" err="1"/>
              <a:t>fikse</a:t>
            </a:r>
            <a:r>
              <a:rPr lang="en-US" sz="1600" dirty="0"/>
              <a:t> </a:t>
            </a:r>
            <a:r>
              <a:rPr lang="en-US" sz="1600" dirty="0" err="1"/>
              <a:t>prej</a:t>
            </a:r>
            <a:r>
              <a:rPr lang="en-US" sz="1600" dirty="0"/>
              <a:t> 10 </a:t>
            </a:r>
            <a:r>
              <a:rPr lang="en-US" sz="1600" dirty="0" err="1"/>
              <a:t>artikujve</a:t>
            </a:r>
            <a:r>
              <a:rPr lang="en-US" sz="1600" dirty="0"/>
              <a:t>, </a:t>
            </a:r>
            <a:r>
              <a:rPr lang="en-US" sz="1600" dirty="0" err="1"/>
              <a:t>secili</a:t>
            </a:r>
            <a:r>
              <a:rPr lang="en-US" sz="1600" dirty="0"/>
              <a:t> me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emër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çmim</a:t>
            </a:r>
            <a:r>
              <a:rPr lang="en-US" sz="1600" dirty="0"/>
              <a:t>. </a:t>
            </a:r>
            <a:r>
              <a:rPr lang="en-US" sz="1600" dirty="0" err="1"/>
              <a:t>Programi</a:t>
            </a:r>
            <a:r>
              <a:rPr lang="en-US" sz="1600" dirty="0"/>
              <a:t>  </a:t>
            </a:r>
            <a:r>
              <a:rPr lang="en-US" sz="1600" dirty="0" err="1"/>
              <a:t>duhet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kërkojë</a:t>
            </a:r>
            <a:r>
              <a:rPr lang="en-US" sz="1600" dirty="0"/>
              <a:t> </a:t>
            </a:r>
            <a:r>
              <a:rPr lang="en-US" sz="1600" dirty="0" err="1"/>
              <a:t>nga</a:t>
            </a:r>
            <a:r>
              <a:rPr lang="en-US" sz="1600" dirty="0"/>
              <a:t> </a:t>
            </a:r>
            <a:r>
              <a:rPr lang="en-US" sz="1600" dirty="0" err="1"/>
              <a:t>përdoruesi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japi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artikuj</a:t>
            </a:r>
            <a:r>
              <a:rPr lang="en-US" sz="1600" dirty="0"/>
              <a:t> </a:t>
            </a:r>
            <a:r>
              <a:rPr lang="en-US" sz="1600" dirty="0" err="1"/>
              <a:t>dëshiron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porosisë</a:t>
            </a:r>
            <a:r>
              <a:rPr lang="en-US" sz="1600" dirty="0"/>
              <a:t>. </a:t>
            </a:r>
            <a:r>
              <a:rPr lang="en-US" sz="1600" dirty="0" err="1"/>
              <a:t>Më</a:t>
            </a:r>
            <a:r>
              <a:rPr lang="en-US" sz="1600" dirty="0"/>
              <a:t> pas,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çdo</a:t>
            </a:r>
            <a:r>
              <a:rPr lang="en-US" sz="1600" dirty="0"/>
              <a:t> </a:t>
            </a:r>
            <a:r>
              <a:rPr lang="en-US" sz="1600" dirty="0" err="1"/>
              <a:t>artikull</a:t>
            </a:r>
            <a:r>
              <a:rPr lang="en-US" sz="1600" dirty="0"/>
              <a:t>, </a:t>
            </a:r>
            <a:r>
              <a:rPr lang="en-US" sz="1600" dirty="0" err="1"/>
              <a:t>programi</a:t>
            </a:r>
            <a:r>
              <a:rPr lang="en-US" sz="1600" dirty="0"/>
              <a:t> </a:t>
            </a:r>
            <a:r>
              <a:rPr lang="en-US" sz="1600" dirty="0" err="1"/>
              <a:t>duhet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kërkojë</a:t>
            </a:r>
            <a:r>
              <a:rPr lang="en-US" sz="1600" dirty="0"/>
              <a:t> </a:t>
            </a:r>
            <a:r>
              <a:rPr lang="en-US" sz="1600" dirty="0" err="1"/>
              <a:t>emrin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sasine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. Pas </a:t>
            </a:r>
            <a:r>
              <a:rPr lang="en-US" sz="1600" dirty="0" err="1"/>
              <a:t>marrjes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porosisë</a:t>
            </a:r>
            <a:r>
              <a:rPr lang="en-US" sz="1600" dirty="0"/>
              <a:t>, </a:t>
            </a:r>
            <a:r>
              <a:rPr lang="en-US" sz="1600" dirty="0" err="1"/>
              <a:t>programi</a:t>
            </a:r>
            <a:r>
              <a:rPr lang="en-US" sz="1600" dirty="0"/>
              <a:t> </a:t>
            </a:r>
            <a:r>
              <a:rPr lang="en-US" sz="1600" dirty="0" err="1"/>
              <a:t>duhet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llogarisë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shfaqë</a:t>
            </a:r>
            <a:r>
              <a:rPr lang="en-US" sz="1600" dirty="0"/>
              <a:t> </a:t>
            </a:r>
            <a:r>
              <a:rPr lang="en-US" sz="1600" dirty="0" err="1"/>
              <a:t>faturën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535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Menu class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8735" y="1280082"/>
            <a:ext cx="7866530" cy="333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1. </a:t>
            </a:r>
            <a:r>
              <a:rPr lang="en-US" sz="1600" dirty="0" err="1">
                <a:solidFill>
                  <a:srgbClr val="FF0000"/>
                </a:solidFill>
              </a:rPr>
              <a:t>Atributet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String </a:t>
            </a:r>
            <a:r>
              <a:rPr lang="en-US" sz="1600" dirty="0" err="1"/>
              <a:t>artikull</a:t>
            </a:r>
            <a:r>
              <a:rPr lang="en-US" sz="1600" dirty="0"/>
              <a:t>: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përfaqësuar</a:t>
            </a:r>
            <a:r>
              <a:rPr lang="en-US" sz="1600" dirty="0"/>
              <a:t> </a:t>
            </a:r>
            <a:r>
              <a:rPr lang="en-US" sz="1600" dirty="0" err="1"/>
              <a:t>emrin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int </a:t>
            </a:r>
            <a:r>
              <a:rPr lang="en-US" sz="1600" dirty="0" err="1"/>
              <a:t>cmimi</a:t>
            </a:r>
            <a:r>
              <a:rPr lang="en-US" sz="1600" dirty="0"/>
              <a:t>: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përfaqësuar</a:t>
            </a:r>
            <a:r>
              <a:rPr lang="en-US" sz="1600" dirty="0"/>
              <a:t> </a:t>
            </a:r>
            <a:r>
              <a:rPr lang="en-US" sz="1600" dirty="0" err="1"/>
              <a:t>çmimin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2. </a:t>
            </a:r>
            <a:r>
              <a:rPr lang="en-US" sz="1600" dirty="0" err="1">
                <a:solidFill>
                  <a:srgbClr val="FF0000"/>
                </a:solidFill>
              </a:rPr>
              <a:t>Konstruktor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-Menu(String </a:t>
            </a:r>
            <a:r>
              <a:rPr lang="en-US" sz="1600" dirty="0" err="1"/>
              <a:t>artikull</a:t>
            </a:r>
            <a:r>
              <a:rPr lang="en-US" sz="1600" dirty="0"/>
              <a:t>, int </a:t>
            </a:r>
            <a:r>
              <a:rPr lang="en-US" sz="1600" dirty="0" err="1"/>
              <a:t>cmimi</a:t>
            </a:r>
            <a:r>
              <a:rPr lang="en-US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Metodat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</a:t>
            </a:r>
            <a:r>
              <a:rPr lang="en-US" sz="1600" dirty="0" err="1"/>
              <a:t>getArtikull</a:t>
            </a:r>
            <a:r>
              <a:rPr lang="en-US" sz="1600" dirty="0"/>
              <a:t>():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metodë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kthen</a:t>
            </a:r>
            <a:r>
              <a:rPr lang="en-US" sz="1600" dirty="0"/>
              <a:t> </a:t>
            </a:r>
            <a:r>
              <a:rPr lang="en-US" sz="1600" dirty="0" err="1"/>
              <a:t>emrin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 (tipi String).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</a:t>
            </a:r>
            <a:r>
              <a:rPr lang="en-US" sz="1600" dirty="0" err="1"/>
              <a:t>getCmimi</a:t>
            </a:r>
            <a:r>
              <a:rPr lang="en-US" sz="1600" dirty="0"/>
              <a:t>():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metodë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kthen</a:t>
            </a:r>
            <a:r>
              <a:rPr lang="en-US" sz="1600" dirty="0"/>
              <a:t> </a:t>
            </a:r>
            <a:r>
              <a:rPr lang="en-US" sz="1600" dirty="0" err="1"/>
              <a:t>çmimin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 (tipi int).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5588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535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Artikull</a:t>
            </a:r>
            <a:r>
              <a:rPr lang="en-GB" dirty="0"/>
              <a:t> class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8735" y="1226294"/>
            <a:ext cx="7866530" cy="3634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1. </a:t>
            </a:r>
            <a:r>
              <a:rPr lang="en-US" sz="1600" dirty="0" err="1">
                <a:solidFill>
                  <a:srgbClr val="FF0000"/>
                </a:solidFill>
              </a:rPr>
              <a:t>Atributet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String </a:t>
            </a:r>
            <a:r>
              <a:rPr lang="en-US" sz="1600" dirty="0" err="1"/>
              <a:t>emri</a:t>
            </a:r>
            <a:r>
              <a:rPr lang="en-US" sz="1600" dirty="0"/>
              <a:t>: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përfaqësuar</a:t>
            </a:r>
            <a:r>
              <a:rPr lang="en-US" sz="1600" dirty="0"/>
              <a:t> </a:t>
            </a:r>
            <a:r>
              <a:rPr lang="en-US" sz="1600" dirty="0" err="1"/>
              <a:t>emrin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int </a:t>
            </a:r>
            <a:r>
              <a:rPr lang="en-US" sz="1600" dirty="0" err="1"/>
              <a:t>sasia</a:t>
            </a:r>
            <a:r>
              <a:rPr lang="en-US" sz="1600" dirty="0"/>
              <a:t>: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përfaqësuar</a:t>
            </a:r>
            <a:r>
              <a:rPr lang="en-US" sz="1600" dirty="0"/>
              <a:t> </a:t>
            </a:r>
            <a:r>
              <a:rPr lang="en-US" sz="1600" dirty="0" err="1"/>
              <a:t>sasinë</a:t>
            </a:r>
            <a:r>
              <a:rPr lang="en-US" sz="1600" dirty="0"/>
              <a:t> e </a:t>
            </a:r>
            <a:r>
              <a:rPr lang="en-US" sz="1600" dirty="0" err="1"/>
              <a:t>artikullit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është</a:t>
            </a:r>
            <a:r>
              <a:rPr lang="en-US" sz="1600" dirty="0"/>
              <a:t> </a:t>
            </a:r>
            <a:r>
              <a:rPr lang="en-US" sz="1600" dirty="0" err="1"/>
              <a:t>porositur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 int </a:t>
            </a:r>
            <a:r>
              <a:rPr lang="en-US" sz="1600" dirty="0" err="1"/>
              <a:t>cmimi</a:t>
            </a:r>
            <a:r>
              <a:rPr lang="en-US" sz="1600" dirty="0"/>
              <a:t>: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përfaqësuar</a:t>
            </a:r>
            <a:r>
              <a:rPr lang="en-US" sz="1600" dirty="0"/>
              <a:t> </a:t>
            </a:r>
            <a:r>
              <a:rPr lang="en-US" sz="1600" dirty="0" err="1"/>
              <a:t>çmimin</a:t>
            </a:r>
            <a:r>
              <a:rPr lang="en-US" sz="1600" dirty="0"/>
              <a:t> e </a:t>
            </a:r>
            <a:r>
              <a:rPr lang="en-US" sz="1600" dirty="0" err="1"/>
              <a:t>njësi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artikullit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2. </a:t>
            </a:r>
            <a:r>
              <a:rPr lang="en-US" sz="1600" dirty="0" err="1">
                <a:solidFill>
                  <a:srgbClr val="FF0000"/>
                </a:solidFill>
              </a:rPr>
              <a:t>Konstruktor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-</a:t>
            </a:r>
            <a:r>
              <a:rPr lang="en-US" sz="1600" dirty="0" err="1"/>
              <a:t>Artikull</a:t>
            </a:r>
            <a:r>
              <a:rPr lang="en-US" sz="1600" dirty="0"/>
              <a:t>(String </a:t>
            </a:r>
            <a:r>
              <a:rPr lang="en-US" sz="1600" dirty="0" err="1"/>
              <a:t>emri</a:t>
            </a:r>
            <a:r>
              <a:rPr lang="en-US" sz="1600" dirty="0"/>
              <a:t>, </a:t>
            </a:r>
            <a:r>
              <a:rPr lang="en-US" sz="1600" dirty="0" err="1"/>
              <a:t>sasia</a:t>
            </a:r>
            <a:r>
              <a:rPr lang="en-US" sz="1600" dirty="0"/>
              <a:t>, </a:t>
            </a:r>
            <a:r>
              <a:rPr lang="en-US" sz="1600" dirty="0" err="1"/>
              <a:t>cmimi</a:t>
            </a:r>
            <a:r>
              <a:rPr lang="en-US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Metodat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 </a:t>
            </a:r>
            <a:r>
              <a:rPr lang="en-US" sz="1600" dirty="0" err="1"/>
              <a:t>setCmimi</a:t>
            </a:r>
            <a:r>
              <a:rPr lang="en-US" sz="1600" dirty="0"/>
              <a:t>(int </a:t>
            </a:r>
            <a:r>
              <a:rPr lang="en-US" sz="1600" dirty="0" err="1"/>
              <a:t>cmimi</a:t>
            </a:r>
            <a:r>
              <a:rPr lang="en-US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 </a:t>
            </a:r>
            <a:r>
              <a:rPr lang="en-US" sz="1600" dirty="0" err="1"/>
              <a:t>totalPerArtikull</a:t>
            </a:r>
            <a:r>
              <a:rPr lang="en-US" sz="1600" dirty="0"/>
              <a:t>(): </a:t>
            </a:r>
          </a:p>
          <a:p>
            <a:pPr marL="0" indent="0"/>
            <a:r>
              <a:rPr lang="en-US" sz="1600" dirty="0"/>
              <a:t>-</a:t>
            </a:r>
            <a:r>
              <a:rPr lang="en-US" sz="1600" dirty="0" err="1"/>
              <a:t>getEmri</a:t>
            </a:r>
            <a:r>
              <a:rPr lang="en-US" sz="1600" dirty="0"/>
              <a:t>(): </a:t>
            </a:r>
          </a:p>
          <a:p>
            <a:pPr marL="0" indent="0"/>
            <a:r>
              <a:rPr lang="en-US" sz="1600" dirty="0"/>
              <a:t>- </a:t>
            </a:r>
            <a:r>
              <a:rPr lang="en-US" sz="1600" dirty="0" err="1"/>
              <a:t>getSasia</a:t>
            </a:r>
            <a:r>
              <a:rPr lang="en-US" sz="1600" dirty="0"/>
              <a:t>(): </a:t>
            </a:r>
          </a:p>
          <a:p>
            <a:pPr marL="0" indent="0"/>
            <a:r>
              <a:rPr lang="en-US" sz="1600" dirty="0"/>
              <a:t>-</a:t>
            </a:r>
            <a:r>
              <a:rPr lang="en-US" sz="1600" dirty="0" err="1"/>
              <a:t>getCmimi</a:t>
            </a:r>
            <a:r>
              <a:rPr lang="en-US" sz="1600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4069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694596" y="1693946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B7DEBA-405E-4FC9-8AD6-738AC2C3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67" y="2176923"/>
            <a:ext cx="4374415" cy="865520"/>
          </a:xfrm>
        </p:spPr>
        <p:txBody>
          <a:bodyPr/>
          <a:lstStyle/>
          <a:p>
            <a:pPr algn="l"/>
            <a:r>
              <a:rPr lang="en-GB" sz="4400" dirty="0" err="1"/>
              <a:t>Faleminderit</a:t>
            </a:r>
            <a:r>
              <a:rPr lang="en-GB" sz="440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244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DM Sans</vt:lpstr>
      <vt:lpstr>Inter</vt:lpstr>
      <vt:lpstr>Arial</vt:lpstr>
      <vt:lpstr>Open Sans</vt:lpstr>
      <vt:lpstr>Computer Workshop for Beginners by Slidesgo</vt:lpstr>
      <vt:lpstr>PROJEKT</vt:lpstr>
      <vt:lpstr>Sistem Faturimi</vt:lpstr>
      <vt:lpstr>Menu class</vt:lpstr>
      <vt:lpstr>Artikull class</vt:lpstr>
      <vt:lpstr>Faleminderit!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Slides template</dc:title>
  <cp:lastModifiedBy>User</cp:lastModifiedBy>
  <cp:revision>12</cp:revision>
  <dcterms:modified xsi:type="dcterms:W3CDTF">2024-03-22T20:34:21Z</dcterms:modified>
</cp:coreProperties>
</file>