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3" r:id="rId1"/>
  </p:sldMasterIdLst>
  <p:notesMasterIdLst>
    <p:notesMasterId r:id="rId15"/>
  </p:notesMasterIdLst>
  <p:sldIdLst>
    <p:sldId id="256" r:id="rId2"/>
    <p:sldId id="261" r:id="rId3"/>
    <p:sldId id="343" r:id="rId4"/>
    <p:sldId id="344" r:id="rId5"/>
    <p:sldId id="345" r:id="rId6"/>
    <p:sldId id="346" r:id="rId7"/>
    <p:sldId id="354" r:id="rId8"/>
    <p:sldId id="355" r:id="rId9"/>
    <p:sldId id="352" r:id="rId10"/>
    <p:sldId id="351" r:id="rId11"/>
    <p:sldId id="350" r:id="rId12"/>
    <p:sldId id="353" r:id="rId13"/>
    <p:sldId id="356" r:id="rId14"/>
  </p:sldIdLst>
  <p:sldSz cx="9144000" cy="5143500" type="screen16x9"/>
  <p:notesSz cx="6858000" cy="9144000"/>
  <p:embeddedFontLst>
    <p:embeddedFont>
      <p:font typeface="Orbitron" panose="020B0604020202020204" charset="0"/>
      <p:regular r:id="rId16"/>
      <p:bold r:id="rId17"/>
    </p:embeddedFont>
    <p:embeddedFont>
      <p:font typeface="Quicksan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204648-C619-4867-929C-B847D9C272FB}">
  <a:tblStyle styleId="{23204648-C619-4867-929C-B847D9C27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00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75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828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92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>
          <a:extLst>
            <a:ext uri="{FF2B5EF4-FFF2-40B4-BE49-F238E27FC236}">
              <a16:creationId xmlns:a16="http://schemas.microsoft.com/office/drawing/2014/main" id="{B01460E5-2B19-FDFA-FD20-3CF990360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>
            <a:extLst>
              <a:ext uri="{FF2B5EF4-FFF2-40B4-BE49-F238E27FC236}">
                <a16:creationId xmlns:a16="http://schemas.microsoft.com/office/drawing/2014/main" id="{217E52F2-2501-5944-CFA3-FEFDFA6829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>
            <a:extLst>
              <a:ext uri="{FF2B5EF4-FFF2-40B4-BE49-F238E27FC236}">
                <a16:creationId xmlns:a16="http://schemas.microsoft.com/office/drawing/2014/main" id="{144283A1-4CD8-7CDF-DFAC-1CA51A8DDB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64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>
          <a:extLst>
            <a:ext uri="{FF2B5EF4-FFF2-40B4-BE49-F238E27FC236}">
              <a16:creationId xmlns:a16="http://schemas.microsoft.com/office/drawing/2014/main" id="{160A972C-E7A1-8875-4069-30F24216C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>
            <a:extLst>
              <a:ext uri="{FF2B5EF4-FFF2-40B4-BE49-F238E27FC236}">
                <a16:creationId xmlns:a16="http://schemas.microsoft.com/office/drawing/2014/main" id="{042AAAF7-0413-613F-D4CA-24B9B22831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>
            <a:extLst>
              <a:ext uri="{FF2B5EF4-FFF2-40B4-BE49-F238E27FC236}">
                <a16:creationId xmlns:a16="http://schemas.microsoft.com/office/drawing/2014/main" id="{933B36E8-0971-E182-0F8A-0BCF824308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49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3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08" name="Google Shape;508;p3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3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11" name="Google Shape;511;p3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" name="Google Shape;515;p3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16" name="Google Shape;516;p3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7" name="Google Shape;517;p3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18" name="Google Shape;518;p3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1" name="Google Shape;521;p33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title" idx="2"/>
          </p:nvPr>
        </p:nvSpPr>
        <p:spPr>
          <a:xfrm>
            <a:off x="906874" y="3252600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1"/>
          </p:nvPr>
        </p:nvSpPr>
        <p:spPr>
          <a:xfrm>
            <a:off x="906875" y="3620706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title" idx="3"/>
          </p:nvPr>
        </p:nvSpPr>
        <p:spPr>
          <a:xfrm>
            <a:off x="3602688" y="3252593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"/>
          </p:nvPr>
        </p:nvSpPr>
        <p:spPr>
          <a:xfrm>
            <a:off x="3602686" y="3620704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3"/>
          <p:cNvSpPr txBox="1">
            <a:spLocks noGrp="1"/>
          </p:cNvSpPr>
          <p:nvPr>
            <p:ph type="title" idx="5"/>
          </p:nvPr>
        </p:nvSpPr>
        <p:spPr>
          <a:xfrm>
            <a:off x="6295930" y="3252550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7" name="Google Shape;527;p33"/>
          <p:cNvSpPr txBox="1">
            <a:spLocks noGrp="1"/>
          </p:cNvSpPr>
          <p:nvPr>
            <p:ph type="subTitle" idx="6"/>
          </p:nvPr>
        </p:nvSpPr>
        <p:spPr>
          <a:xfrm>
            <a:off x="6295925" y="3620706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6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62" name="Google Shape;1062;p6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6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65" name="Google Shape;1065;p6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6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6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70" name="Google Shape;1070;p6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1" name="Google Shape;1071;p6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72" name="Google Shape;1072;p6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6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6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75" name="Google Shape;1075;p60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1076" name="Google Shape;1076;p60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1077" name="Google Shape;1077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9" name="Google Shape;1079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0" name="Google Shape;1080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83" name="Google Shape;1083;p60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84" name="Google Shape;1084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6" name="Google Shape;1086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7" name="Google Shape;1087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0" name="Google Shape;1090;p60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91" name="Google Shape;1091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3" name="Google Shape;1093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94" name="Google Shape;1094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2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6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99" name="Google Shape;1099;p6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6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02" name="Google Shape;1102;p6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6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6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07" name="Google Shape;1107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8" name="Google Shape;1108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09" name="Google Shape;1109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12" name="Google Shape;1112;p61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1113" name="Google Shape;1113;p61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1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5" name="Google Shape;1115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16" name="Google Shape;1116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3810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7" name="Google Shape;1117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18" name="Google Shape;1118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21" name="Google Shape;1121;p61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1122" name="Google Shape;1122;p61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1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4" name="Google Shape;1124;p61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25" name="Google Shape;1125;p6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6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30" name="Google Shape;1130;p6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6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33" name="Google Shape;1133;p6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6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38" name="Google Shape;1138;p6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9" name="Google Shape;1139;p6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40" name="Google Shape;1140;p6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6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6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43" name="Google Shape;1143;p62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1144" name="Google Shape;1144;p62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2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6" name="Google Shape;1146;p6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47" name="Google Shape;1147;p6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6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0" name="Google Shape;1150;p62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1151" name="Google Shape;1151;p62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2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62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1154" name="Google Shape;1154;p62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2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2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6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59" name="Google Shape;1159;p6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1" name="Google Shape;1161;p6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62" name="Google Shape;1162;p6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" name="Google Shape;1166;p6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67" name="Google Shape;1167;p6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8" name="Google Shape;1168;p6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69" name="Google Shape;1169;p6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6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6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72" name="Google Shape;1172;p63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1173" name="Google Shape;1173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5" name="Google Shape;1175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76" name="Google Shape;1176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9" name="Google Shape;1179;p63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1180" name="Google Shape;1180;p63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name="adj" fmla="val 7978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3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2" name="Google Shape;1182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83" name="Google Shape;1183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6" name="Google Shape;1186;p63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1187" name="Google Shape;1187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90" name="Google Shape;1190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9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9"/>
          <p:cNvSpPr txBox="1">
            <a:spLocks noGrp="1"/>
          </p:cNvSpPr>
          <p:nvPr>
            <p:ph type="ctrTitle"/>
          </p:nvPr>
        </p:nvSpPr>
        <p:spPr>
          <a:xfrm>
            <a:off x="720000" y="833718"/>
            <a:ext cx="3852000" cy="2712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If Statements</a:t>
            </a:r>
            <a:endParaRPr sz="3600" dirty="0"/>
          </a:p>
        </p:txBody>
      </p:sp>
      <p:sp>
        <p:nvSpPr>
          <p:cNvPr id="1208" name="Google Shape;1208;p69"/>
          <p:cNvSpPr/>
          <p:nvPr/>
        </p:nvSpPr>
        <p:spPr>
          <a:xfrm>
            <a:off x="720000" y="3778125"/>
            <a:ext cx="40191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69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Leksioni</a:t>
            </a:r>
            <a:r>
              <a:rPr lang="en-GB" dirty="0"/>
              <a:t> 03</a:t>
            </a:r>
            <a:endParaRPr dirty="0"/>
          </a:p>
        </p:txBody>
      </p:sp>
      <p:sp>
        <p:nvSpPr>
          <p:cNvPr id="1210" name="Google Shape;1210;p69"/>
          <p:cNvSpPr/>
          <p:nvPr/>
        </p:nvSpPr>
        <p:spPr>
          <a:xfrm>
            <a:off x="7945430" y="395745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38100" dir="5400000" algn="bl" rotWithShape="0">
              <a:schemeClr val="dk1">
                <a:alpha val="1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69"/>
          <p:cNvSpPr/>
          <p:nvPr/>
        </p:nvSpPr>
        <p:spPr>
          <a:xfrm>
            <a:off x="4816755" y="1104475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47625" dir="5400000" algn="bl" rotWithShape="0">
              <a:schemeClr val="dk1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2" name="Google Shape;1212;p69"/>
          <p:cNvGrpSpPr/>
          <p:nvPr/>
        </p:nvGrpSpPr>
        <p:grpSpPr>
          <a:xfrm>
            <a:off x="4985306" y="1282487"/>
            <a:ext cx="3427498" cy="2849974"/>
            <a:chOff x="4985306" y="1282487"/>
            <a:chExt cx="3427498" cy="2849974"/>
          </a:xfrm>
        </p:grpSpPr>
        <p:sp>
          <p:nvSpPr>
            <p:cNvPr id="1213" name="Google Shape;1213;p69"/>
            <p:cNvSpPr/>
            <p:nvPr/>
          </p:nvSpPr>
          <p:spPr>
            <a:xfrm>
              <a:off x="5044568" y="1717313"/>
              <a:ext cx="3151960" cy="2106720"/>
            </a:xfrm>
            <a:custGeom>
              <a:avLst/>
              <a:gdLst/>
              <a:ahLst/>
              <a:cxnLst/>
              <a:rect l="l" t="t" r="r" b="b"/>
              <a:pathLst>
                <a:path w="147116" h="98330" extrusionOk="0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3810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9"/>
            <p:cNvSpPr/>
            <p:nvPr/>
          </p:nvSpPr>
          <p:spPr>
            <a:xfrm>
              <a:off x="4985949" y="1711443"/>
              <a:ext cx="3151318" cy="2043559"/>
            </a:xfrm>
            <a:custGeom>
              <a:avLst/>
              <a:gdLst/>
              <a:ahLst/>
              <a:cxnLst/>
              <a:rect l="l" t="t" r="r" b="b"/>
              <a:pathLst>
                <a:path w="147086" h="95382" extrusionOk="0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9"/>
            <p:cNvSpPr/>
            <p:nvPr/>
          </p:nvSpPr>
          <p:spPr>
            <a:xfrm>
              <a:off x="4985306" y="1648282"/>
              <a:ext cx="3151960" cy="63182"/>
            </a:xfrm>
            <a:custGeom>
              <a:avLst/>
              <a:gdLst/>
              <a:ahLst/>
              <a:cxnLst/>
              <a:rect l="l" t="t" r="r" b="b"/>
              <a:pathLst>
                <a:path w="147116" h="2949" extrusionOk="0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9"/>
            <p:cNvSpPr/>
            <p:nvPr/>
          </p:nvSpPr>
          <p:spPr>
            <a:xfrm>
              <a:off x="5026335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9"/>
            <p:cNvSpPr/>
            <p:nvPr/>
          </p:nvSpPr>
          <p:spPr>
            <a:xfrm>
              <a:off x="5071263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9"/>
            <p:cNvSpPr/>
            <p:nvPr/>
          </p:nvSpPr>
          <p:spPr>
            <a:xfrm>
              <a:off x="5116192" y="1674313"/>
              <a:ext cx="17611" cy="17611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9"/>
            <p:cNvSpPr/>
            <p:nvPr/>
          </p:nvSpPr>
          <p:spPr>
            <a:xfrm>
              <a:off x="5053706" y="1787625"/>
              <a:ext cx="3014540" cy="1892492"/>
            </a:xfrm>
            <a:custGeom>
              <a:avLst/>
              <a:gdLst/>
              <a:ahLst/>
              <a:cxnLst/>
              <a:rect l="l" t="t" r="r" b="b"/>
              <a:pathLst>
                <a:path w="140702" h="88331" extrusionOk="0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0" name="Google Shape;1220;p69"/>
            <p:cNvGrpSpPr/>
            <p:nvPr/>
          </p:nvGrpSpPr>
          <p:grpSpPr>
            <a:xfrm>
              <a:off x="6414630" y="3150775"/>
              <a:ext cx="707500" cy="356921"/>
              <a:chOff x="2317875" y="3150775"/>
              <a:chExt cx="707500" cy="356921"/>
            </a:xfrm>
          </p:grpSpPr>
          <p:sp>
            <p:nvSpPr>
              <p:cNvPr id="1221" name="Google Shape;1221;p69"/>
              <p:cNvSpPr/>
              <p:nvPr/>
            </p:nvSpPr>
            <p:spPr>
              <a:xfrm>
                <a:off x="231787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2" name="Google Shape;1222;p69"/>
              <p:cNvGrpSpPr/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1223" name="Google Shape;1223;p69"/>
                <p:cNvSpPr/>
                <p:nvPr/>
              </p:nvSpPr>
              <p:spPr>
                <a:xfrm>
                  <a:off x="5088750" y="3020450"/>
                  <a:ext cx="950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800" extrusionOk="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69"/>
                <p:cNvSpPr/>
                <p:nvPr/>
              </p:nvSpPr>
              <p:spPr>
                <a:xfrm>
                  <a:off x="5225525" y="3031850"/>
                  <a:ext cx="33512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" h="913" extrusionOk="0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69"/>
                <p:cNvSpPr/>
                <p:nvPr/>
              </p:nvSpPr>
              <p:spPr>
                <a:xfrm>
                  <a:off x="5225525" y="3086550"/>
                  <a:ext cx="186950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913" extrusionOk="0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69"/>
                <p:cNvSpPr/>
                <p:nvPr/>
              </p:nvSpPr>
              <p:spPr>
                <a:xfrm>
                  <a:off x="5434500" y="3086550"/>
                  <a:ext cx="5397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913" extrusionOk="0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7" name="Google Shape;1227;p69"/>
            <p:cNvGrpSpPr/>
            <p:nvPr/>
          </p:nvGrpSpPr>
          <p:grpSpPr>
            <a:xfrm>
              <a:off x="7199580" y="3150775"/>
              <a:ext cx="707500" cy="356921"/>
              <a:chOff x="3102825" y="3150775"/>
              <a:chExt cx="707500" cy="356921"/>
            </a:xfrm>
          </p:grpSpPr>
          <p:sp>
            <p:nvSpPr>
              <p:cNvPr id="1228" name="Google Shape;1228;p69"/>
              <p:cNvSpPr/>
              <p:nvPr/>
            </p:nvSpPr>
            <p:spPr>
              <a:xfrm>
                <a:off x="310282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69"/>
              <p:cNvSpPr/>
              <p:nvPr/>
            </p:nvSpPr>
            <p:spPr>
              <a:xfrm>
                <a:off x="3176913" y="3409013"/>
                <a:ext cx="2667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612" extrusionOk="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69"/>
              <p:cNvSpPr/>
              <p:nvPr/>
            </p:nvSpPr>
            <p:spPr>
              <a:xfrm>
                <a:off x="3176163" y="3209163"/>
                <a:ext cx="560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69"/>
              <p:cNvSpPr/>
              <p:nvPr/>
            </p:nvSpPr>
            <p:spPr>
              <a:xfrm>
                <a:off x="3176163" y="3308713"/>
                <a:ext cx="560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61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2" name="Google Shape;1232;p69"/>
            <p:cNvGrpSpPr/>
            <p:nvPr/>
          </p:nvGrpSpPr>
          <p:grpSpPr>
            <a:xfrm>
              <a:off x="6414640" y="2097213"/>
              <a:ext cx="1514782" cy="1006855"/>
              <a:chOff x="4981963" y="3755000"/>
              <a:chExt cx="1001575" cy="735575"/>
            </a:xfrm>
          </p:grpSpPr>
          <p:sp>
            <p:nvSpPr>
              <p:cNvPr id="1233" name="Google Shape;1233;p69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69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69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69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7" name="Google Shape;1237;p69"/>
            <p:cNvSpPr/>
            <p:nvPr/>
          </p:nvSpPr>
          <p:spPr>
            <a:xfrm>
              <a:off x="5246855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8" name="Google Shape;1238;p69"/>
            <p:cNvGrpSpPr/>
            <p:nvPr/>
          </p:nvGrpSpPr>
          <p:grpSpPr>
            <a:xfrm>
              <a:off x="5999093" y="1884550"/>
              <a:ext cx="707500" cy="707475"/>
              <a:chOff x="5921438" y="1923500"/>
              <a:chExt cx="707500" cy="707475"/>
            </a:xfrm>
          </p:grpSpPr>
          <p:sp>
            <p:nvSpPr>
              <p:cNvPr id="1239" name="Google Shape;1239;p69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69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69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69"/>
            <p:cNvSpPr/>
            <p:nvPr/>
          </p:nvSpPr>
          <p:spPr>
            <a:xfrm>
              <a:off x="7230732" y="257105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3" name="Google Shape;1243;p69"/>
            <p:cNvGrpSpPr/>
            <p:nvPr/>
          </p:nvGrpSpPr>
          <p:grpSpPr>
            <a:xfrm>
              <a:off x="6917447" y="2127681"/>
              <a:ext cx="560809" cy="513696"/>
              <a:chOff x="2820743" y="2218101"/>
              <a:chExt cx="814064" cy="745676"/>
            </a:xfrm>
          </p:grpSpPr>
          <p:sp>
            <p:nvSpPr>
              <p:cNvPr id="1244" name="Google Shape;1244;p69"/>
              <p:cNvSpPr/>
              <p:nvPr/>
            </p:nvSpPr>
            <p:spPr>
              <a:xfrm>
                <a:off x="3133976" y="2218101"/>
                <a:ext cx="500831" cy="70790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33041" extrusionOk="0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69"/>
              <p:cNvSpPr/>
              <p:nvPr/>
            </p:nvSpPr>
            <p:spPr>
              <a:xfrm>
                <a:off x="3133976" y="2263030"/>
                <a:ext cx="217528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4378" extrusionOk="0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69"/>
              <p:cNvSpPr/>
              <p:nvPr/>
            </p:nvSpPr>
            <p:spPr>
              <a:xfrm>
                <a:off x="3133976" y="2571057"/>
                <a:ext cx="278761" cy="39272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8330" extrusionOk="0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69"/>
              <p:cNvSpPr/>
              <p:nvPr/>
            </p:nvSpPr>
            <p:spPr>
              <a:xfrm>
                <a:off x="2820743" y="2351601"/>
                <a:ext cx="311969" cy="440905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20579" extrusionOk="0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69"/>
              <p:cNvSpPr/>
              <p:nvPr/>
            </p:nvSpPr>
            <p:spPr>
              <a:xfrm>
                <a:off x="2917134" y="2263030"/>
                <a:ext cx="216864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378" extrusionOk="0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69"/>
              <p:cNvSpPr/>
              <p:nvPr/>
            </p:nvSpPr>
            <p:spPr>
              <a:xfrm>
                <a:off x="2910621" y="2571057"/>
                <a:ext cx="223377" cy="317176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4804" extrusionOk="0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69"/>
            <p:cNvGrpSpPr/>
            <p:nvPr/>
          </p:nvGrpSpPr>
          <p:grpSpPr>
            <a:xfrm>
              <a:off x="6693855" y="1446700"/>
              <a:ext cx="1718949" cy="389816"/>
              <a:chOff x="6153850" y="1669725"/>
              <a:chExt cx="1718949" cy="389816"/>
            </a:xfrm>
          </p:grpSpPr>
          <p:sp>
            <p:nvSpPr>
              <p:cNvPr id="1251" name="Google Shape;1251;p69"/>
              <p:cNvSpPr/>
              <p:nvPr/>
            </p:nvSpPr>
            <p:spPr>
              <a:xfrm>
                <a:off x="6156586" y="1672448"/>
                <a:ext cx="1714402" cy="373134"/>
              </a:xfrm>
              <a:custGeom>
                <a:avLst/>
                <a:gdLst/>
                <a:ahLst/>
                <a:cxnLst/>
                <a:rect l="l" t="t" r="r" b="b"/>
                <a:pathLst>
                  <a:path w="141045" h="30698" extrusionOk="0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69"/>
              <p:cNvSpPr/>
              <p:nvPr/>
            </p:nvSpPr>
            <p:spPr>
              <a:xfrm>
                <a:off x="6153850" y="1669725"/>
                <a:ext cx="1718949" cy="389816"/>
              </a:xfrm>
              <a:custGeom>
                <a:avLst/>
                <a:gdLst/>
                <a:ahLst/>
                <a:cxnLst/>
                <a:rect l="l" t="t" r="r" b="b"/>
                <a:pathLst>
                  <a:path w="140437" h="30090" extrusionOk="0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42863" dist="47625" dir="528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69"/>
              <p:cNvSpPr/>
              <p:nvPr/>
            </p:nvSpPr>
            <p:spPr>
              <a:xfrm>
                <a:off x="6246166" y="1742495"/>
                <a:ext cx="233011" cy="233011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19170" extrusionOk="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F6F4"/>
                  </a:gs>
                  <a:gs pos="100000">
                    <a:srgbClr val="4EE0DB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69"/>
              <p:cNvSpPr/>
              <p:nvPr/>
            </p:nvSpPr>
            <p:spPr>
              <a:xfrm>
                <a:off x="6579205" y="1795915"/>
                <a:ext cx="674967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55530" h="3095" extrusionOk="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69"/>
              <p:cNvSpPr/>
              <p:nvPr/>
            </p:nvSpPr>
            <p:spPr>
              <a:xfrm>
                <a:off x="7302010" y="1795915"/>
                <a:ext cx="477315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39269" h="3095" extrusionOk="0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69"/>
              <p:cNvSpPr/>
              <p:nvPr/>
            </p:nvSpPr>
            <p:spPr>
              <a:xfrm>
                <a:off x="6579205" y="1890844"/>
                <a:ext cx="265064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3095" extrusionOk="0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7" name="Google Shape;1257;p69"/>
            <p:cNvGrpSpPr/>
            <p:nvPr/>
          </p:nvGrpSpPr>
          <p:grpSpPr>
            <a:xfrm>
              <a:off x="5293648" y="1384678"/>
              <a:ext cx="459836" cy="389787"/>
              <a:chOff x="5215992" y="1423628"/>
              <a:chExt cx="459836" cy="389787"/>
            </a:xfrm>
          </p:grpSpPr>
          <p:sp>
            <p:nvSpPr>
              <p:cNvPr id="1258" name="Google Shape;1258;p69"/>
              <p:cNvSpPr/>
              <p:nvPr/>
            </p:nvSpPr>
            <p:spPr>
              <a:xfrm>
                <a:off x="5215992" y="1423628"/>
                <a:ext cx="459836" cy="389787"/>
              </a:xfrm>
              <a:custGeom>
                <a:avLst/>
                <a:gdLst/>
                <a:ahLst/>
                <a:cxnLst/>
                <a:rect l="l" t="t" r="r" b="b"/>
                <a:pathLst>
                  <a:path w="37831" h="32068" extrusionOk="0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69"/>
              <p:cNvSpPr/>
              <p:nvPr/>
            </p:nvSpPr>
            <p:spPr>
              <a:xfrm>
                <a:off x="5360634" y="1526348"/>
                <a:ext cx="170547" cy="138713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11412" extrusionOk="0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25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0" name="Google Shape;1260;p69"/>
            <p:cNvGrpSpPr/>
            <p:nvPr/>
          </p:nvGrpSpPr>
          <p:grpSpPr>
            <a:xfrm>
              <a:off x="6134530" y="1282487"/>
              <a:ext cx="436632" cy="284986"/>
              <a:chOff x="4842900" y="2922987"/>
              <a:chExt cx="436632" cy="284986"/>
            </a:xfrm>
          </p:grpSpPr>
          <p:sp>
            <p:nvSpPr>
              <p:cNvPr id="1261" name="Google Shape;1261;p69"/>
              <p:cNvSpPr/>
              <p:nvPr/>
            </p:nvSpPr>
            <p:spPr>
              <a:xfrm>
                <a:off x="4842900" y="2922987"/>
                <a:ext cx="436632" cy="284986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69"/>
              <p:cNvSpPr/>
              <p:nvPr/>
            </p:nvSpPr>
            <p:spPr>
              <a:xfrm>
                <a:off x="4917676" y="3006198"/>
                <a:ext cx="287065" cy="60824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3" name="Google Shape;1263;p69"/>
            <p:cNvGrpSpPr/>
            <p:nvPr/>
          </p:nvGrpSpPr>
          <p:grpSpPr>
            <a:xfrm>
              <a:off x="6571165" y="3364761"/>
              <a:ext cx="767400" cy="767700"/>
              <a:chOff x="3375684" y="2512136"/>
              <a:chExt cx="767400" cy="767700"/>
            </a:xfrm>
          </p:grpSpPr>
          <p:sp>
            <p:nvSpPr>
              <p:cNvPr id="1264" name="Google Shape;1264;p69"/>
              <p:cNvSpPr/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5" name="Google Shape;1265;p69"/>
              <p:cNvGrpSpPr/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1266" name="Google Shape;1266;p69"/>
                <p:cNvSpPr/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3" h="22212" extrusionOk="0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69"/>
                <p:cNvSpPr/>
                <p:nvPr/>
              </p:nvSpPr>
              <p:spPr>
                <a:xfrm>
                  <a:off x="7412764" y="1486894"/>
                  <a:ext cx="97191" cy="9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6" h="7914" extrusionOk="0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69"/>
                <p:cNvSpPr/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8" h="8694" extrusionOk="0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9" name="Google Shape;1269;p69"/>
            <p:cNvGrpSpPr/>
            <p:nvPr/>
          </p:nvGrpSpPr>
          <p:grpSpPr>
            <a:xfrm>
              <a:off x="5236755" y="1884550"/>
              <a:ext cx="707500" cy="707475"/>
              <a:chOff x="5146250" y="3137125"/>
              <a:chExt cx="707500" cy="707475"/>
            </a:xfrm>
          </p:grpSpPr>
          <p:sp>
            <p:nvSpPr>
              <p:cNvPr id="1270" name="Google Shape;1270;p69"/>
              <p:cNvSpPr/>
              <p:nvPr/>
            </p:nvSpPr>
            <p:spPr>
              <a:xfrm>
                <a:off x="5146250" y="3137125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69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69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fill="none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69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69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fill="none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69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69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fill="none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69"/>
              <p:cNvSpPr/>
              <p:nvPr/>
            </p:nvSpPr>
            <p:spPr>
              <a:xfrm>
                <a:off x="5458575" y="3324050"/>
                <a:ext cx="866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4074" extrusionOk="0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69"/>
              <p:cNvSpPr/>
              <p:nvPr/>
            </p:nvSpPr>
            <p:spPr>
              <a:xfrm>
                <a:off x="5257200" y="3608250"/>
                <a:ext cx="484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94" h="1" fill="none" extrusionOk="0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w="19000" cap="rnd" cmpd="sng">
                <a:solidFill>
                  <a:srgbClr val="DEDBF9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69"/>
              <p:cNvSpPr/>
              <p:nvPr/>
            </p:nvSpPr>
            <p:spPr>
              <a:xfrm>
                <a:off x="5257200" y="3608250"/>
                <a:ext cx="152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" fill="none" extrusionOk="0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w="19000" cap="rnd" cmpd="sng">
                <a:solidFill>
                  <a:srgbClr val="D074B5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69"/>
              <p:cNvSpPr/>
              <p:nvPr/>
            </p:nvSpPr>
            <p:spPr>
              <a:xfrm>
                <a:off x="5365100" y="3576325"/>
                <a:ext cx="631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24" extrusionOk="0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1" name="Google Shape;1281;p69"/>
            <p:cNvGrpSpPr/>
            <p:nvPr/>
          </p:nvGrpSpPr>
          <p:grpSpPr>
            <a:xfrm>
              <a:off x="5495867" y="2789445"/>
              <a:ext cx="622391" cy="623829"/>
              <a:chOff x="5096713" y="3964200"/>
              <a:chExt cx="324500" cy="325250"/>
            </a:xfrm>
          </p:grpSpPr>
          <p:sp>
            <p:nvSpPr>
              <p:cNvPr id="1282" name="Google Shape;1282;p69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69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69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9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69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7" name="Google Shape;1287;p69"/>
          <p:cNvGrpSpPr/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1288" name="Google Shape;1288;p69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9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9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800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00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CC7CA-31D9-BFA9-14BE-9A1D3F28D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748F2-DBC3-A10E-9A74-31D2297991FE}"/>
              </a:ext>
            </a:extLst>
          </p:cNvPr>
          <p:cNvSpPr txBox="1"/>
          <p:nvPr/>
        </p:nvSpPr>
        <p:spPr>
          <a:xfrm>
            <a:off x="992981" y="157162"/>
            <a:ext cx="681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Ushtrimi2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1B715-5A1B-6F44-E811-22D40AA41CEF}"/>
              </a:ext>
            </a:extLst>
          </p:cNvPr>
          <p:cNvSpPr txBox="1"/>
          <p:nvPr/>
        </p:nvSpPr>
        <p:spPr>
          <a:xfrm>
            <a:off x="414338" y="1207294"/>
            <a:ext cx="83010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Shkruani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një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program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Java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që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merr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2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inpute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nga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përdoruesi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: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moshën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e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Aleksit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dhe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moshën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e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një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personi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tjetër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(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mund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të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zgjidhni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emrin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për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këtë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person).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Programi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duhet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pastaj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të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krahasojë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moshën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dhe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të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printoje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console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nëse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Aleksi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është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madh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se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personi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tjetër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. True apo false. </a:t>
            </a:r>
          </a:p>
          <a:p>
            <a:pPr marL="0" lvl="0" indent="0" algn="l">
              <a:spcAft>
                <a:spcPts val="1200"/>
              </a:spcAft>
            </a:pPr>
            <a:endParaRPr lang="en-GB" sz="2000" i="1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>
              <a:spcAft>
                <a:spcPts val="1200"/>
              </a:spcAft>
            </a:pP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Input: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MoshaAleks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= 15,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moshaPersonX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= 20</a:t>
            </a:r>
          </a:p>
          <a:p>
            <a:pPr marL="0" lvl="0" indent="0" algn="l">
              <a:spcAft>
                <a:spcPts val="1200"/>
              </a:spcAft>
            </a:pP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Output: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Aleksi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eshte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me I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madh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se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PersonX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. (False)</a:t>
            </a:r>
          </a:p>
          <a:p>
            <a:pPr marL="0" lvl="0" indent="0" algn="l">
              <a:spcAft>
                <a:spcPts val="1200"/>
              </a:spcAft>
            </a:pPr>
            <a:endParaRPr lang="en-GB" sz="2000" i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C1EBF-6510-D8E1-A307-76FE36BF53DD}"/>
              </a:ext>
            </a:extLst>
          </p:cNvPr>
          <p:cNvSpPr txBox="1"/>
          <p:nvPr/>
        </p:nvSpPr>
        <p:spPr>
          <a:xfrm>
            <a:off x="992981" y="157162"/>
            <a:ext cx="681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Ushtrimi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7202B-4C6E-42B6-149A-48A3147197AE}"/>
              </a:ext>
            </a:extLst>
          </p:cNvPr>
          <p:cNvSpPr txBox="1"/>
          <p:nvPr/>
        </p:nvSpPr>
        <p:spPr>
          <a:xfrm>
            <a:off x="414338" y="1207294"/>
            <a:ext cx="83010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Shkruaj</a:t>
            </a:r>
            <a:r>
              <a:rPr lang="en-US" sz="2000" i="1" dirty="0"/>
              <a:t> </a:t>
            </a:r>
            <a:r>
              <a:rPr lang="en-US" sz="2000" i="1" dirty="0" err="1"/>
              <a:t>nje</a:t>
            </a:r>
            <a:r>
              <a:rPr lang="en-US" sz="2000" i="1" dirty="0"/>
              <a:t> program ne java, </a:t>
            </a:r>
            <a:r>
              <a:rPr lang="en-US" sz="2000" i="1" dirty="0" err="1"/>
              <a:t>qe</a:t>
            </a:r>
            <a:r>
              <a:rPr lang="en-US" sz="2000" i="1" dirty="0"/>
              <a:t> </a:t>
            </a:r>
            <a:r>
              <a:rPr lang="en-US" sz="2000" i="1" dirty="0" err="1"/>
              <a:t>mer</a:t>
            </a:r>
            <a:r>
              <a:rPr lang="en-US" sz="2000" i="1" dirty="0"/>
              <a:t> input </a:t>
            </a:r>
            <a:r>
              <a:rPr lang="en-US" sz="2000" i="1" dirty="0" err="1"/>
              <a:t>nga</a:t>
            </a:r>
            <a:r>
              <a:rPr lang="en-US" sz="2000" i="1" dirty="0"/>
              <a:t> </a:t>
            </a:r>
            <a:r>
              <a:rPr lang="en-US" sz="2000" i="1" dirty="0" err="1"/>
              <a:t>useri</a:t>
            </a:r>
            <a:r>
              <a:rPr lang="en-US" sz="2000" i="1" dirty="0"/>
              <a:t> </a:t>
            </a:r>
            <a:r>
              <a:rPr lang="en-US" sz="2000" i="1" dirty="0" err="1"/>
              <a:t>piket</a:t>
            </a:r>
            <a:r>
              <a:rPr lang="en-US" sz="2000" i="1" dirty="0"/>
              <a:t> e </a:t>
            </a:r>
            <a:r>
              <a:rPr lang="en-US" sz="2000" i="1" dirty="0" err="1"/>
              <a:t>provimit</a:t>
            </a:r>
            <a:r>
              <a:rPr lang="en-US" sz="2000" i="1" dirty="0"/>
              <a:t> </a:t>
            </a:r>
            <a:r>
              <a:rPr lang="en-US" sz="2000" i="1" dirty="0" err="1"/>
              <a:t>dhe</a:t>
            </a:r>
            <a:r>
              <a:rPr lang="en-US" sz="2000" i="1" dirty="0"/>
              <a:t> </a:t>
            </a:r>
            <a:r>
              <a:rPr lang="en-US" sz="2000" i="1" dirty="0" err="1"/>
              <a:t>duhet</a:t>
            </a:r>
            <a:r>
              <a:rPr lang="en-US" sz="2000" i="1" dirty="0"/>
              <a:t> </a:t>
            </a:r>
            <a:r>
              <a:rPr lang="en-US" sz="2000" i="1" dirty="0" err="1"/>
              <a:t>te</a:t>
            </a:r>
            <a:r>
              <a:rPr lang="en-US" sz="2000" i="1" dirty="0"/>
              <a:t> </a:t>
            </a:r>
            <a:r>
              <a:rPr lang="en-US" sz="2000" i="1" dirty="0" err="1"/>
              <a:t>printoje</a:t>
            </a:r>
            <a:r>
              <a:rPr lang="en-US" sz="2000" i="1" dirty="0"/>
              <a:t> ne console </a:t>
            </a:r>
            <a:r>
              <a:rPr lang="en-US" sz="2000" i="1" dirty="0" err="1"/>
              <a:t>noten</a:t>
            </a:r>
            <a:r>
              <a:rPr lang="en-US" sz="2000" i="1" dirty="0"/>
              <a:t> </a:t>
            </a:r>
            <a:r>
              <a:rPr lang="en-US" sz="2000" i="1" dirty="0" err="1"/>
              <a:t>qe</a:t>
            </a:r>
            <a:r>
              <a:rPr lang="en-US" sz="2000" i="1" dirty="0"/>
              <a:t> </a:t>
            </a:r>
            <a:r>
              <a:rPr lang="en-US" sz="2000" i="1" dirty="0" err="1"/>
              <a:t>ju</a:t>
            </a:r>
            <a:r>
              <a:rPr lang="en-US" sz="2000" i="1" dirty="0"/>
              <a:t> </a:t>
            </a:r>
            <a:r>
              <a:rPr lang="en-US" sz="2000" i="1" dirty="0" err="1"/>
              <a:t>keni</a:t>
            </a:r>
            <a:r>
              <a:rPr lang="en-US" sz="2000" i="1" dirty="0"/>
              <a:t> mare.</a:t>
            </a:r>
          </a:p>
          <a:p>
            <a:endParaRPr lang="en-US" sz="2000" i="1" dirty="0"/>
          </a:p>
          <a:p>
            <a:r>
              <a:rPr lang="en-US" sz="2000" i="1" dirty="0"/>
              <a:t>90-100: 10</a:t>
            </a:r>
          </a:p>
          <a:p>
            <a:r>
              <a:rPr lang="en-US" sz="2000" i="1" dirty="0"/>
              <a:t>80-89: 9</a:t>
            </a:r>
          </a:p>
          <a:p>
            <a:r>
              <a:rPr lang="en-US" sz="2000" i="1" dirty="0"/>
              <a:t>70-79: 8</a:t>
            </a:r>
          </a:p>
          <a:p>
            <a:r>
              <a:rPr lang="en-US" sz="2000" i="1" dirty="0"/>
              <a:t>60-69: 7</a:t>
            </a:r>
          </a:p>
          <a:p>
            <a:r>
              <a:rPr lang="en-US" sz="2000" i="1" dirty="0"/>
              <a:t>50-59: 6</a:t>
            </a:r>
          </a:p>
          <a:p>
            <a:r>
              <a:rPr lang="en-US" sz="2000" i="1" dirty="0"/>
              <a:t>41 – 49: 5</a:t>
            </a:r>
          </a:p>
          <a:p>
            <a:r>
              <a:rPr lang="en-US" sz="2000" i="1" dirty="0"/>
              <a:t>0 – 40: Ju </a:t>
            </a:r>
            <a:r>
              <a:rPr lang="en-US" sz="2000" i="1" dirty="0" err="1"/>
              <a:t>nuk</a:t>
            </a:r>
            <a:r>
              <a:rPr lang="en-US" sz="2000" i="1" dirty="0"/>
              <a:t> </a:t>
            </a:r>
            <a:r>
              <a:rPr lang="en-US" sz="2000" i="1" dirty="0" err="1"/>
              <a:t>kaloni</a:t>
            </a:r>
            <a:r>
              <a:rPr lang="en-US" sz="2000" i="1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74919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5446A-9B1F-4CD2-4D53-BCBC5669B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B88733-EEEA-BE52-4E14-B1C6B7EEC320}"/>
              </a:ext>
            </a:extLst>
          </p:cNvPr>
          <p:cNvSpPr txBox="1"/>
          <p:nvPr/>
        </p:nvSpPr>
        <p:spPr>
          <a:xfrm>
            <a:off x="992981" y="157162"/>
            <a:ext cx="681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Ushtrimi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6BAA0-39E7-AAC1-AEFA-6FB5DF6BA5D5}"/>
              </a:ext>
            </a:extLst>
          </p:cNvPr>
          <p:cNvSpPr txBox="1"/>
          <p:nvPr/>
        </p:nvSpPr>
        <p:spPr>
          <a:xfrm>
            <a:off x="421481" y="1068794"/>
            <a:ext cx="83010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Shkruani</a:t>
            </a:r>
            <a:r>
              <a:rPr lang="en-US" sz="2000" i="1" dirty="0"/>
              <a:t> </a:t>
            </a:r>
            <a:r>
              <a:rPr lang="en-US" sz="2000" i="1" dirty="0" err="1"/>
              <a:t>një</a:t>
            </a:r>
            <a:r>
              <a:rPr lang="en-US" sz="2000" i="1" dirty="0"/>
              <a:t> program </a:t>
            </a:r>
            <a:r>
              <a:rPr lang="en-US" sz="2000" i="1" dirty="0" err="1"/>
              <a:t>në</a:t>
            </a:r>
            <a:r>
              <a:rPr lang="en-US" sz="2000" i="1" dirty="0"/>
              <a:t> Java </a:t>
            </a:r>
            <a:r>
              <a:rPr lang="en-US" sz="2000" i="1" dirty="0" err="1"/>
              <a:t>që</a:t>
            </a:r>
            <a:r>
              <a:rPr lang="en-US" sz="2000" i="1" dirty="0"/>
              <a:t> </a:t>
            </a:r>
            <a:r>
              <a:rPr lang="en-US" sz="2000" i="1" dirty="0" err="1"/>
              <a:t>llogarit</a:t>
            </a:r>
            <a:r>
              <a:rPr lang="en-US" sz="2000" i="1" dirty="0"/>
              <a:t> </a:t>
            </a:r>
            <a:r>
              <a:rPr lang="en-US" sz="2000" i="1" dirty="0" err="1"/>
              <a:t>faturën</a:t>
            </a:r>
            <a:r>
              <a:rPr lang="en-US" sz="2000" i="1" dirty="0"/>
              <a:t> e </a:t>
            </a:r>
            <a:r>
              <a:rPr lang="en-US" sz="2000" i="1" dirty="0" err="1"/>
              <a:t>energjisë</a:t>
            </a:r>
            <a:r>
              <a:rPr lang="en-US" sz="2000" i="1" dirty="0"/>
              <a:t> </a:t>
            </a:r>
            <a:r>
              <a:rPr lang="en-US" sz="2000" i="1" dirty="0" err="1"/>
              <a:t>elektrike</a:t>
            </a:r>
            <a:r>
              <a:rPr lang="en-US" sz="2000" i="1" dirty="0"/>
              <a:t> </a:t>
            </a:r>
            <a:r>
              <a:rPr lang="en-US" sz="2000" i="1" dirty="0" err="1"/>
              <a:t>për</a:t>
            </a:r>
            <a:r>
              <a:rPr lang="en-US" sz="2000" i="1" dirty="0"/>
              <a:t> </a:t>
            </a:r>
            <a:r>
              <a:rPr lang="en-US" sz="2000" i="1" dirty="0" err="1"/>
              <a:t>një</a:t>
            </a:r>
            <a:r>
              <a:rPr lang="en-US" sz="2000" i="1" dirty="0"/>
              <a:t> </a:t>
            </a:r>
            <a:r>
              <a:rPr lang="en-US" sz="2000" i="1" dirty="0" err="1"/>
              <a:t>klient</a:t>
            </a:r>
            <a:r>
              <a:rPr lang="en-US" sz="2000" i="1" dirty="0"/>
              <a:t>. </a:t>
            </a:r>
            <a:r>
              <a:rPr lang="en-US" sz="2000" i="1" dirty="0" err="1"/>
              <a:t>Programi</a:t>
            </a:r>
            <a:r>
              <a:rPr lang="en-US" sz="2000" i="1" dirty="0"/>
              <a:t> </a:t>
            </a:r>
            <a:r>
              <a:rPr lang="en-US" sz="2000" i="1" dirty="0" err="1"/>
              <a:t>duhet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marrë</a:t>
            </a:r>
            <a:r>
              <a:rPr lang="en-US" sz="2000" i="1" dirty="0"/>
              <a:t> </a:t>
            </a:r>
            <a:r>
              <a:rPr lang="en-US" sz="2000" i="1" dirty="0" err="1"/>
              <a:t>si</a:t>
            </a:r>
            <a:r>
              <a:rPr lang="en-US" sz="2000" i="1" dirty="0"/>
              <a:t> input </a:t>
            </a:r>
            <a:r>
              <a:rPr lang="en-US" sz="2000" i="1" dirty="0" err="1"/>
              <a:t>numrin</a:t>
            </a:r>
            <a:r>
              <a:rPr lang="en-US" sz="2000" i="1" dirty="0"/>
              <a:t> e </a:t>
            </a:r>
            <a:r>
              <a:rPr lang="en-US" sz="2000" i="1" dirty="0" err="1"/>
              <a:t>kilovat-orëve</a:t>
            </a:r>
            <a:r>
              <a:rPr lang="en-US" sz="2000" i="1" dirty="0"/>
              <a:t> (kWh)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konsumuara</a:t>
            </a:r>
            <a:r>
              <a:rPr lang="en-US" sz="2000" i="1" dirty="0"/>
              <a:t> </a:t>
            </a:r>
            <a:r>
              <a:rPr lang="en-US" sz="2000" i="1" dirty="0" err="1"/>
              <a:t>dhe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llogaritë</a:t>
            </a:r>
            <a:r>
              <a:rPr lang="en-US" sz="2000" i="1" dirty="0"/>
              <a:t> </a:t>
            </a:r>
            <a:r>
              <a:rPr lang="en-US" sz="2000" i="1" dirty="0" err="1"/>
              <a:t>faturën</a:t>
            </a:r>
            <a:r>
              <a:rPr lang="en-US" sz="2000" i="1" dirty="0"/>
              <a:t> </a:t>
            </a:r>
            <a:r>
              <a:rPr lang="en-US" sz="2000" i="1" dirty="0" err="1"/>
              <a:t>totale.Plus</a:t>
            </a:r>
            <a:r>
              <a:rPr lang="en-US" sz="2000" i="1" dirty="0"/>
              <a:t>, </a:t>
            </a:r>
            <a:r>
              <a:rPr lang="en-US" sz="2000" i="1" dirty="0" err="1"/>
              <a:t>nëse</a:t>
            </a:r>
            <a:r>
              <a:rPr lang="en-US" sz="2000" i="1" dirty="0"/>
              <a:t> </a:t>
            </a:r>
            <a:r>
              <a:rPr lang="en-US" sz="2000" i="1" dirty="0" err="1"/>
              <a:t>konsumi</a:t>
            </a:r>
            <a:r>
              <a:rPr lang="en-US" sz="2000" i="1" dirty="0"/>
              <a:t> </a:t>
            </a:r>
            <a:r>
              <a:rPr lang="en-US" sz="2000" i="1" dirty="0" err="1"/>
              <a:t>tejkalon</a:t>
            </a:r>
            <a:r>
              <a:rPr lang="en-US" sz="2000" i="1" dirty="0"/>
              <a:t> </a:t>
            </a:r>
            <a:r>
              <a:rPr lang="en-US" sz="2000" i="1" dirty="0" err="1"/>
              <a:t>një</a:t>
            </a:r>
            <a:r>
              <a:rPr lang="en-US" sz="2000" i="1" dirty="0"/>
              <a:t> 500 kWh </a:t>
            </a:r>
            <a:r>
              <a:rPr lang="en-US" sz="2000" i="1" dirty="0" err="1"/>
              <a:t>aplikoni</a:t>
            </a:r>
            <a:r>
              <a:rPr lang="en-US" sz="2000" i="1" dirty="0"/>
              <a:t> </a:t>
            </a:r>
            <a:r>
              <a:rPr lang="en-US" sz="2000" i="1" dirty="0" err="1"/>
              <a:t>një</a:t>
            </a:r>
            <a:r>
              <a:rPr lang="en-US" sz="2000" i="1" dirty="0"/>
              <a:t> </a:t>
            </a:r>
            <a:r>
              <a:rPr lang="en-US" sz="2000" i="1" dirty="0" err="1"/>
              <a:t>takse</a:t>
            </a:r>
            <a:r>
              <a:rPr lang="en-US" sz="2000" i="1" dirty="0"/>
              <a:t> </a:t>
            </a:r>
            <a:r>
              <a:rPr lang="en-US" sz="2000" i="1" dirty="0" err="1"/>
              <a:t>prej</a:t>
            </a:r>
            <a:r>
              <a:rPr lang="en-US" sz="2000" i="1" dirty="0"/>
              <a:t> 5% </a:t>
            </a:r>
            <a:r>
              <a:rPr lang="en-US" sz="2000" i="1" dirty="0" err="1"/>
              <a:t>mbi</a:t>
            </a:r>
            <a:r>
              <a:rPr lang="en-US" sz="2000" i="1" dirty="0"/>
              <a:t> </a:t>
            </a:r>
            <a:r>
              <a:rPr lang="en-US" sz="2000" i="1" dirty="0" err="1"/>
              <a:t>faturën</a:t>
            </a:r>
            <a:r>
              <a:rPr lang="en-US" sz="2000" i="1" dirty="0"/>
              <a:t> </a:t>
            </a:r>
            <a:r>
              <a:rPr lang="en-US" sz="2000" i="1" dirty="0" err="1"/>
              <a:t>totale</a:t>
            </a:r>
            <a:r>
              <a:rPr lang="en-US" sz="2000" i="1" dirty="0"/>
              <a:t>.</a:t>
            </a:r>
          </a:p>
          <a:p>
            <a:endParaRPr lang="en-US" sz="2000" i="1" dirty="0"/>
          </a:p>
          <a:p>
            <a:r>
              <a:rPr lang="en-US" sz="2000" i="1" dirty="0"/>
              <a:t>1 kWh = 0.12$</a:t>
            </a:r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r>
              <a:rPr lang="en-US" sz="2000" i="1" dirty="0"/>
              <a:t>Input : kWh = 600</a:t>
            </a:r>
          </a:p>
          <a:p>
            <a:r>
              <a:rPr lang="en-US" sz="2000" i="1" dirty="0"/>
              <a:t>Output: </a:t>
            </a:r>
            <a:r>
              <a:rPr lang="en-US" sz="2000" i="1" dirty="0" err="1"/>
              <a:t>Fatura</a:t>
            </a:r>
            <a:r>
              <a:rPr lang="en-US" sz="2000" i="1" dirty="0"/>
              <a:t> </a:t>
            </a:r>
            <a:r>
              <a:rPr lang="en-US" sz="2000" i="1" dirty="0" err="1"/>
              <a:t>eshte</a:t>
            </a:r>
            <a:r>
              <a:rPr lang="en-US" sz="2000" i="1" dirty="0"/>
              <a:t> 75.6</a:t>
            </a:r>
          </a:p>
        </p:txBody>
      </p:sp>
    </p:spTree>
    <p:extLst>
      <p:ext uri="{BB962C8B-B14F-4D97-AF65-F5344CB8AC3E}">
        <p14:creationId xmlns:p14="http://schemas.microsoft.com/office/powerpoint/2010/main" val="265939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86300-DA4C-D95D-6CAD-4E3493754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4A900-D2A8-B68B-C018-F7657997BFD3}"/>
              </a:ext>
            </a:extLst>
          </p:cNvPr>
          <p:cNvSpPr txBox="1"/>
          <p:nvPr/>
        </p:nvSpPr>
        <p:spPr>
          <a:xfrm>
            <a:off x="992981" y="157162"/>
            <a:ext cx="681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Ushtrimi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DA2DE-808B-3459-97ED-1330A652AF8F}"/>
              </a:ext>
            </a:extLst>
          </p:cNvPr>
          <p:cNvSpPr txBox="1"/>
          <p:nvPr/>
        </p:nvSpPr>
        <p:spPr>
          <a:xfrm>
            <a:off x="421481" y="1068794"/>
            <a:ext cx="83010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Shkruani</a:t>
            </a:r>
            <a:r>
              <a:rPr lang="en-US" sz="2000" i="1" dirty="0"/>
              <a:t> </a:t>
            </a:r>
            <a:r>
              <a:rPr lang="en-US" sz="2000" i="1" dirty="0" err="1"/>
              <a:t>një</a:t>
            </a:r>
            <a:r>
              <a:rPr lang="en-US" sz="2000" i="1" dirty="0"/>
              <a:t> program </a:t>
            </a:r>
            <a:r>
              <a:rPr lang="en-US" sz="2000" i="1" dirty="0" err="1"/>
              <a:t>në</a:t>
            </a:r>
            <a:r>
              <a:rPr lang="en-US" sz="2000" i="1" dirty="0"/>
              <a:t> Java </a:t>
            </a:r>
            <a:r>
              <a:rPr lang="en-US" sz="2000" i="1" dirty="0" err="1"/>
              <a:t>që</a:t>
            </a:r>
            <a:r>
              <a:rPr lang="en-US" sz="2000" i="1" dirty="0"/>
              <a:t> </a:t>
            </a:r>
            <a:r>
              <a:rPr lang="en-US" sz="2000" i="1" dirty="0" err="1"/>
              <a:t>merr</a:t>
            </a:r>
            <a:r>
              <a:rPr lang="en-US" sz="2000" i="1" dirty="0"/>
              <a:t> </a:t>
            </a:r>
            <a:r>
              <a:rPr lang="en-US" sz="2000" i="1" dirty="0" err="1"/>
              <a:t>një</a:t>
            </a:r>
            <a:r>
              <a:rPr lang="en-US" sz="2000" i="1" dirty="0"/>
              <a:t> </a:t>
            </a:r>
            <a:r>
              <a:rPr lang="en-US" sz="2000" i="1" dirty="0" err="1"/>
              <a:t>numër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plotë</a:t>
            </a:r>
            <a:r>
              <a:rPr lang="en-US" sz="2000" i="1" dirty="0"/>
              <a:t> </a:t>
            </a:r>
            <a:r>
              <a:rPr lang="en-US" sz="2000" i="1" dirty="0" err="1"/>
              <a:t>që</a:t>
            </a:r>
            <a:r>
              <a:rPr lang="en-US" sz="2000" i="1" dirty="0"/>
              <a:t> </a:t>
            </a:r>
            <a:r>
              <a:rPr lang="en-US" sz="2000" i="1" dirty="0" err="1"/>
              <a:t>përfaqëson</a:t>
            </a:r>
            <a:r>
              <a:rPr lang="en-US" sz="2000" i="1" dirty="0"/>
              <a:t> </a:t>
            </a:r>
            <a:r>
              <a:rPr lang="en-US" sz="2000" i="1" dirty="0" err="1"/>
              <a:t>një</a:t>
            </a:r>
            <a:r>
              <a:rPr lang="en-US" sz="2000" i="1" dirty="0"/>
              <a:t> </a:t>
            </a:r>
            <a:r>
              <a:rPr lang="en-US" sz="2000" i="1" dirty="0" err="1"/>
              <a:t>ditë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javës</a:t>
            </a:r>
            <a:r>
              <a:rPr lang="en-US" sz="2000" i="1" dirty="0"/>
              <a:t> (1 </a:t>
            </a:r>
            <a:r>
              <a:rPr lang="en-US" sz="2000" i="1" dirty="0" err="1"/>
              <a:t>për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hënën</a:t>
            </a:r>
            <a:r>
              <a:rPr lang="en-US" sz="2000" i="1" dirty="0"/>
              <a:t>, 2 </a:t>
            </a:r>
            <a:r>
              <a:rPr lang="en-US" sz="2000" i="1" dirty="0" err="1"/>
              <a:t>për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martën</a:t>
            </a:r>
            <a:r>
              <a:rPr lang="en-US" sz="2000" i="1" dirty="0"/>
              <a:t>, ..., 7 </a:t>
            </a:r>
            <a:r>
              <a:rPr lang="en-US" sz="2000" i="1" dirty="0" err="1"/>
              <a:t>për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dielën</a:t>
            </a:r>
            <a:r>
              <a:rPr lang="en-US" sz="2000" i="1" dirty="0"/>
              <a:t>) </a:t>
            </a:r>
            <a:r>
              <a:rPr lang="en-US" sz="2000" i="1" dirty="0" err="1"/>
              <a:t>dhe</a:t>
            </a:r>
            <a:r>
              <a:rPr lang="en-US" sz="2000" i="1" dirty="0"/>
              <a:t> </a:t>
            </a:r>
            <a:r>
              <a:rPr lang="en-US" sz="2000" i="1" dirty="0" err="1"/>
              <a:t>printon</a:t>
            </a:r>
            <a:r>
              <a:rPr lang="en-US" sz="2000" i="1" dirty="0"/>
              <a:t> </a:t>
            </a:r>
            <a:r>
              <a:rPr lang="en-US" sz="2000" i="1" dirty="0" err="1"/>
              <a:t>emrin</a:t>
            </a:r>
            <a:r>
              <a:rPr lang="en-US" sz="2000" i="1" dirty="0"/>
              <a:t> </a:t>
            </a:r>
            <a:r>
              <a:rPr lang="en-US" sz="2000" i="1" dirty="0" err="1"/>
              <a:t>përkatës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ditës</a:t>
            </a:r>
            <a:r>
              <a:rPr lang="en-US" sz="2000" i="1" dirty="0"/>
              <a:t>.</a:t>
            </a:r>
          </a:p>
          <a:p>
            <a:endParaRPr lang="en-US" sz="2000" i="1" dirty="0"/>
          </a:p>
          <a:p>
            <a:r>
              <a:rPr lang="en-US" sz="2000" i="1" dirty="0" err="1"/>
              <a:t>Për</a:t>
            </a:r>
            <a:r>
              <a:rPr lang="en-US" sz="2000" i="1" dirty="0"/>
              <a:t> </a:t>
            </a:r>
            <a:r>
              <a:rPr lang="en-US" sz="2000" i="1" dirty="0" err="1"/>
              <a:t>shembull</a:t>
            </a:r>
            <a:r>
              <a:rPr lang="en-US" sz="2000" i="1" dirty="0"/>
              <a:t>:</a:t>
            </a:r>
          </a:p>
          <a:p>
            <a:endParaRPr lang="en-US" sz="2000" i="1" dirty="0"/>
          </a:p>
          <a:p>
            <a:r>
              <a:rPr lang="en-US" sz="2000" i="1" dirty="0" err="1"/>
              <a:t>Nëse</a:t>
            </a:r>
            <a:r>
              <a:rPr lang="en-US" sz="2000" i="1" dirty="0"/>
              <a:t> </a:t>
            </a:r>
            <a:r>
              <a:rPr lang="en-US" sz="2000" i="1" dirty="0" err="1"/>
              <a:t>hyrja</a:t>
            </a:r>
            <a:r>
              <a:rPr lang="en-US" sz="2000" i="1" dirty="0"/>
              <a:t> </a:t>
            </a:r>
            <a:r>
              <a:rPr lang="en-US" sz="2000" i="1" dirty="0" err="1"/>
              <a:t>është</a:t>
            </a:r>
            <a:r>
              <a:rPr lang="en-US" sz="2000" i="1" dirty="0"/>
              <a:t> 1, </a:t>
            </a:r>
            <a:r>
              <a:rPr lang="en-US" sz="2000" i="1" dirty="0" err="1"/>
              <a:t>programi</a:t>
            </a:r>
            <a:r>
              <a:rPr lang="en-US" sz="2000" i="1" dirty="0"/>
              <a:t> </a:t>
            </a:r>
            <a:r>
              <a:rPr lang="en-US" sz="2000" i="1" dirty="0" err="1"/>
              <a:t>duhet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printojë</a:t>
            </a:r>
            <a:r>
              <a:rPr lang="en-US" sz="2000" i="1" dirty="0"/>
              <a:t> "E </a:t>
            </a:r>
            <a:r>
              <a:rPr lang="en-US" sz="2000" i="1" dirty="0" err="1"/>
              <a:t>Hënë</a:t>
            </a:r>
            <a:r>
              <a:rPr lang="en-US" sz="2000" i="1" dirty="0"/>
              <a:t>".</a:t>
            </a:r>
          </a:p>
          <a:p>
            <a:r>
              <a:rPr lang="en-US" sz="2000" i="1" dirty="0" err="1"/>
              <a:t>Nëse</a:t>
            </a:r>
            <a:r>
              <a:rPr lang="en-US" sz="2000" i="1" dirty="0"/>
              <a:t> </a:t>
            </a:r>
            <a:r>
              <a:rPr lang="en-US" sz="2000" i="1" dirty="0" err="1"/>
              <a:t>hyrja</a:t>
            </a:r>
            <a:r>
              <a:rPr lang="en-US" sz="2000" i="1" dirty="0"/>
              <a:t> </a:t>
            </a:r>
            <a:r>
              <a:rPr lang="en-US" sz="2000" i="1" dirty="0" err="1"/>
              <a:t>është</a:t>
            </a:r>
            <a:r>
              <a:rPr lang="en-US" sz="2000" i="1" dirty="0"/>
              <a:t> 4, </a:t>
            </a:r>
            <a:r>
              <a:rPr lang="en-US" sz="2000" i="1" dirty="0" err="1"/>
              <a:t>programi</a:t>
            </a:r>
            <a:r>
              <a:rPr lang="en-US" sz="2000" i="1" dirty="0"/>
              <a:t> </a:t>
            </a:r>
            <a:r>
              <a:rPr lang="en-US" sz="2000" i="1" dirty="0" err="1"/>
              <a:t>duhet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printojë</a:t>
            </a:r>
            <a:r>
              <a:rPr lang="en-US" sz="2000" i="1" dirty="0"/>
              <a:t> "E </a:t>
            </a:r>
            <a:r>
              <a:rPr lang="en-US" sz="2000" i="1" dirty="0" err="1"/>
              <a:t>Enjte</a:t>
            </a:r>
            <a:r>
              <a:rPr lang="en-US" sz="2000" i="1" dirty="0"/>
              <a:t>".</a:t>
            </a:r>
          </a:p>
          <a:p>
            <a:r>
              <a:rPr lang="en-US" sz="2000" i="1" dirty="0" err="1"/>
              <a:t>Nëse</a:t>
            </a:r>
            <a:r>
              <a:rPr lang="en-US" sz="2000" i="1" dirty="0"/>
              <a:t> </a:t>
            </a:r>
            <a:r>
              <a:rPr lang="en-US" sz="2000" i="1" dirty="0" err="1"/>
              <a:t>hyrja</a:t>
            </a:r>
            <a:r>
              <a:rPr lang="en-US" sz="2000" i="1" dirty="0"/>
              <a:t> </a:t>
            </a:r>
            <a:r>
              <a:rPr lang="en-US" sz="2000" i="1" dirty="0" err="1"/>
              <a:t>është</a:t>
            </a:r>
            <a:r>
              <a:rPr lang="en-US" sz="2000" i="1" dirty="0"/>
              <a:t> 8 </a:t>
            </a:r>
            <a:r>
              <a:rPr lang="en-US" sz="2000" i="1" dirty="0" err="1"/>
              <a:t>ose</a:t>
            </a:r>
            <a:r>
              <a:rPr lang="en-US" sz="2000" i="1" dirty="0"/>
              <a:t> </a:t>
            </a:r>
            <a:r>
              <a:rPr lang="en-US" sz="2000" i="1" dirty="0" err="1"/>
              <a:t>ndonjë</a:t>
            </a:r>
            <a:r>
              <a:rPr lang="en-US" sz="2000" i="1" dirty="0"/>
              <a:t> </a:t>
            </a:r>
            <a:r>
              <a:rPr lang="en-US" sz="2000" i="1" dirty="0" err="1"/>
              <a:t>vlerë</a:t>
            </a:r>
            <a:r>
              <a:rPr lang="en-US" sz="2000" i="1" dirty="0"/>
              <a:t> </a:t>
            </a:r>
            <a:r>
              <a:rPr lang="en-US" sz="2000" i="1" dirty="0" err="1"/>
              <a:t>tjeter</a:t>
            </a:r>
            <a:r>
              <a:rPr lang="en-US" sz="2000" i="1" dirty="0"/>
              <a:t> e </a:t>
            </a:r>
            <a:r>
              <a:rPr lang="en-US" sz="2000" i="1" dirty="0" err="1"/>
              <a:t>pavlefshme</a:t>
            </a:r>
            <a:r>
              <a:rPr lang="en-US" sz="2000" i="1" dirty="0"/>
              <a:t>, </a:t>
            </a:r>
            <a:r>
              <a:rPr lang="en-US" sz="2000" i="1" dirty="0" err="1"/>
              <a:t>programi</a:t>
            </a:r>
            <a:r>
              <a:rPr lang="en-US" sz="2000" i="1" dirty="0"/>
              <a:t> </a:t>
            </a:r>
            <a:r>
              <a:rPr lang="en-US" sz="2000" i="1" dirty="0" err="1"/>
              <a:t>duhet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printojë</a:t>
            </a:r>
            <a:r>
              <a:rPr lang="en-US" sz="2000" i="1" dirty="0"/>
              <a:t> "</a:t>
            </a:r>
            <a:r>
              <a:rPr lang="en-US" sz="2000" i="1" dirty="0" err="1"/>
              <a:t>Ditë</a:t>
            </a:r>
            <a:r>
              <a:rPr lang="en-US" sz="2000" i="1" dirty="0"/>
              <a:t> e </a:t>
            </a:r>
            <a:r>
              <a:rPr lang="en-US" sz="2000" i="1" dirty="0" err="1"/>
              <a:t>pavlefshme</a:t>
            </a:r>
            <a:r>
              <a:rPr lang="en-US" sz="2000" i="1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57293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Math class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52752A-137D-4D18-8AF2-D7BB18247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32" y="1512795"/>
            <a:ext cx="6420136" cy="279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Operators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8132C-6A6F-41E9-973A-613FE96B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994" y="1924476"/>
            <a:ext cx="5204012" cy="263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0C6B68-58DB-43BB-A3DC-D1F166F50AB0}"/>
              </a:ext>
            </a:extLst>
          </p:cNvPr>
          <p:cNvSpPr txBox="1"/>
          <p:nvPr/>
        </p:nvSpPr>
        <p:spPr>
          <a:xfrm>
            <a:off x="1553135" y="1410122"/>
            <a:ext cx="603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bejne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mundur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krahasimin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vlerave</a:t>
            </a:r>
            <a:endParaRPr lang="en-GB" sz="1800" b="1" dirty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8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C6B68-58DB-43BB-A3DC-D1F166F50AB0}"/>
              </a:ext>
            </a:extLst>
          </p:cNvPr>
          <p:cNvSpPr txBox="1"/>
          <p:nvPr/>
        </p:nvSpPr>
        <p:spPr>
          <a:xfrm>
            <a:off x="1553135" y="1161351"/>
            <a:ext cx="6037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Perdoret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specifikuar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nje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pjese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kodit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cila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ekzekutohet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nje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kusht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eshte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vertete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EB68A6-5BF2-43AC-B93E-D16FF7AE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517" y="1884943"/>
            <a:ext cx="6104966" cy="2641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47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/>
          <p:cNvSpPr txBox="1">
            <a:spLocks noGrp="1"/>
          </p:cNvSpPr>
          <p:nvPr>
            <p:ph type="title"/>
          </p:nvPr>
        </p:nvSpPr>
        <p:spPr>
          <a:xfrm>
            <a:off x="720000" y="770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Logical Operators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C6B68-58DB-43BB-A3DC-D1F166F50AB0}"/>
              </a:ext>
            </a:extLst>
          </p:cNvPr>
          <p:cNvSpPr txBox="1"/>
          <p:nvPr/>
        </p:nvSpPr>
        <p:spPr>
          <a:xfrm>
            <a:off x="1553135" y="1374171"/>
            <a:ext cx="603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Perdoren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kombinuar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shprehjet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030A5-45A2-41FC-ABE1-AA2FB0750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640" y="2167227"/>
            <a:ext cx="5018720" cy="19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3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/>
          <p:cNvSpPr txBox="1">
            <a:spLocks noGrp="1"/>
          </p:cNvSpPr>
          <p:nvPr>
            <p:ph type="title"/>
          </p:nvPr>
        </p:nvSpPr>
        <p:spPr>
          <a:xfrm>
            <a:off x="720000" y="770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Shembull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9F28E-EDAA-12C8-B91F-0EF8B53F6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513666"/>
            <a:ext cx="6286500" cy="2852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94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>
          <a:extLst>
            <a:ext uri="{FF2B5EF4-FFF2-40B4-BE49-F238E27FC236}">
              <a16:creationId xmlns:a16="http://schemas.microsoft.com/office/drawing/2014/main" id="{790BC5F7-6D46-1895-BF11-38AD0F816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>
            <a:extLst>
              <a:ext uri="{FF2B5EF4-FFF2-40B4-BE49-F238E27FC236}">
                <a16:creationId xmlns:a16="http://schemas.microsoft.com/office/drawing/2014/main" id="{6E5B6854-04E4-CB62-4891-9354112B65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0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Switch Statement </a:t>
            </a:r>
            <a:r>
              <a:rPr lang="en-GB" dirty="0" err="1"/>
              <a:t>Sintaksa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AD2A7-7846-56EF-82CA-234E74DDE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1666875"/>
            <a:ext cx="7229476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7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>
          <a:extLst>
            <a:ext uri="{FF2B5EF4-FFF2-40B4-BE49-F238E27FC236}">
              <a16:creationId xmlns:a16="http://schemas.microsoft.com/office/drawing/2014/main" id="{2E476A88-7C2A-2BCB-29CA-2EB345938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>
            <a:extLst>
              <a:ext uri="{FF2B5EF4-FFF2-40B4-BE49-F238E27FC236}">
                <a16:creationId xmlns:a16="http://schemas.microsoft.com/office/drawing/2014/main" id="{B14770BD-1589-F5F0-A691-B54058EC4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0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Calculator (</a:t>
            </a:r>
            <a:r>
              <a:rPr lang="en-GB" dirty="0" err="1"/>
              <a:t>shembull</a:t>
            </a:r>
            <a:r>
              <a:rPr lang="en-GB" dirty="0"/>
              <a:t>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0138B-F3A7-1B70-D217-8F6361442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19" y="1505290"/>
            <a:ext cx="6557962" cy="2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1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2CC6B-FCFB-C921-9B05-E0841D3B3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9DC52-EB3B-CBB6-C54A-27FED4C4BD35}"/>
              </a:ext>
            </a:extLst>
          </p:cNvPr>
          <p:cNvSpPr txBox="1"/>
          <p:nvPr/>
        </p:nvSpPr>
        <p:spPr>
          <a:xfrm>
            <a:off x="992981" y="157162"/>
            <a:ext cx="681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Ushtrimi1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3134A-6ED9-ECD8-E593-D9CACC55FD8F}"/>
              </a:ext>
            </a:extLst>
          </p:cNvPr>
          <p:cNvSpPr txBox="1"/>
          <p:nvPr/>
        </p:nvSpPr>
        <p:spPr>
          <a:xfrm>
            <a:off x="414338" y="1207294"/>
            <a:ext cx="8301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Shkruani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nje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program ne java I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cili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mer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si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input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nje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numer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dhe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printon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ne console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rrenjen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katrore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te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numrit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pPr marL="0" lvl="0" indent="0" algn="l">
              <a:spcAft>
                <a:spcPts val="1200"/>
              </a:spcAft>
            </a:pPr>
            <a:endParaRPr lang="en-GB" sz="2000" i="1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>
              <a:spcAft>
                <a:spcPts val="1200"/>
              </a:spcAft>
            </a:pP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Input: 25</a:t>
            </a:r>
          </a:p>
          <a:p>
            <a:pPr marL="0" lvl="0" indent="0" algn="l">
              <a:spcAft>
                <a:spcPts val="1200"/>
              </a:spcAft>
            </a:pP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Output: 5</a:t>
            </a:r>
          </a:p>
          <a:p>
            <a:pPr marL="0" lvl="0" indent="0" algn="l">
              <a:spcAft>
                <a:spcPts val="1200"/>
              </a:spcAft>
            </a:pPr>
            <a:endParaRPr lang="en-GB" sz="2000" i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11825"/>
      </p:ext>
    </p:extLst>
  </p:cSld>
  <p:clrMapOvr>
    <a:masterClrMapping/>
  </p:clrMapOvr>
</p:sld>
</file>

<file path=ppt/theme/theme1.xml><?xml version="1.0" encoding="utf-8"?>
<a:theme xmlns:a="http://schemas.openxmlformats.org/drawingml/2006/main" name=" Online News App by Slidesgo">
  <a:themeElements>
    <a:clrScheme name="Simple Light">
      <a:dk1>
        <a:srgbClr val="17336B"/>
      </a:dk1>
      <a:lt1>
        <a:srgbClr val="F9F8FF"/>
      </a:lt1>
      <a:dk2>
        <a:srgbClr val="66BEE9"/>
      </a:dk2>
      <a:lt2>
        <a:srgbClr val="4EB3E4"/>
      </a:lt2>
      <a:accent1>
        <a:srgbClr val="FFD65F"/>
      </a:accent1>
      <a:accent2>
        <a:srgbClr val="FDA0B4"/>
      </a:accent2>
      <a:accent3>
        <a:srgbClr val="E951C2"/>
      </a:accent3>
      <a:accent4>
        <a:srgbClr val="60D8F4"/>
      </a:accent4>
      <a:accent5>
        <a:srgbClr val="81EEEB"/>
      </a:accent5>
      <a:accent6>
        <a:srgbClr val="DF5F69"/>
      </a:accent6>
      <a:hlink>
        <a:srgbClr val="0D28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379</Words>
  <Application>Microsoft Office PowerPoint</Application>
  <PresentationFormat>On-screen Show (16:9)</PresentationFormat>
  <Paragraphs>49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Orbitron</vt:lpstr>
      <vt:lpstr>Quicksand</vt:lpstr>
      <vt:lpstr> Online News App by Slidesgo</vt:lpstr>
      <vt:lpstr>If Statements</vt:lpstr>
      <vt:lpstr>Math class</vt:lpstr>
      <vt:lpstr>Comparison Operators</vt:lpstr>
      <vt:lpstr>IF Statements</vt:lpstr>
      <vt:lpstr>Logical Operators</vt:lpstr>
      <vt:lpstr>Shembull</vt:lpstr>
      <vt:lpstr>Switch Statement Sintaksa</vt:lpstr>
      <vt:lpstr>Calculator (shembull)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NEWS APP</dc:title>
  <cp:lastModifiedBy>Sabian Zhupa</cp:lastModifiedBy>
  <cp:revision>6</cp:revision>
  <dcterms:modified xsi:type="dcterms:W3CDTF">2024-02-14T13:42:40Z</dcterms:modified>
</cp:coreProperties>
</file>