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307" r:id="rId3"/>
    <p:sldId id="332" r:id="rId4"/>
    <p:sldId id="333" r:id="rId5"/>
    <p:sldId id="334" r:id="rId6"/>
    <p:sldId id="335" r:id="rId7"/>
    <p:sldId id="261" r:id="rId8"/>
    <p:sldId id="262" r:id="rId9"/>
    <p:sldId id="336" r:id="rId10"/>
    <p:sldId id="337" r:id="rId11"/>
    <p:sldId id="339" r:id="rId12"/>
    <p:sldId id="338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Inter" panose="020B0604020202020204" charset="0"/>
      <p:regular r:id="rId16"/>
      <p:bold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FF13F-2CD5-4302-87D1-7AC3F81902C5}">
  <a:tblStyle styleId="{DD7FF13F-2CD5-4302-87D1-7AC3F81902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808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90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58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31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5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39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03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0242AFF7-D65D-4C8A-51BF-637431E5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>
            <a:extLst>
              <a:ext uri="{FF2B5EF4-FFF2-40B4-BE49-F238E27FC236}">
                <a16:creationId xmlns:a16="http://schemas.microsoft.com/office/drawing/2014/main" id="{99A422FE-BE96-8618-E623-0CB6D1EAE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>
            <a:extLst>
              <a:ext uri="{FF2B5EF4-FFF2-40B4-BE49-F238E27FC236}">
                <a16:creationId xmlns:a16="http://schemas.microsoft.com/office/drawing/2014/main" id="{E2804611-2646-3907-492B-CA876A0F3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34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46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0" r:id="rId5"/>
    <p:sldLayoutId id="2147483666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831954"/>
            <a:ext cx="4530600" cy="2605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2</a:t>
            </a:r>
            <a:r>
              <a:rPr lang="en-GB" sz="5000" dirty="0"/>
              <a:t>D Arrays</a:t>
            </a:r>
            <a:r>
              <a:rPr lang="en" sz="5000" dirty="0"/>
              <a:t> </a:t>
            </a:r>
            <a:r>
              <a:rPr lang="en" sz="4800" b="0" i="1" dirty="0"/>
              <a:t>Leksioni 06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Vargjet</a:t>
            </a:r>
            <a:r>
              <a:rPr lang="en-GB" dirty="0"/>
              <a:t> 2 </a:t>
            </a:r>
            <a:r>
              <a:rPr lang="en-GB" dirty="0" err="1"/>
              <a:t>Dimensionale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32E6-F9ED-FDBB-D93A-632A23A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99" y="743887"/>
            <a:ext cx="2500030" cy="3655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3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261666"/>
            <a:ext cx="8135470" cy="990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 err="1"/>
              <a:t>Zhvillo</a:t>
            </a:r>
            <a:r>
              <a:rPr lang="en-GB" sz="1800" i="1" dirty="0"/>
              <a:t> </a:t>
            </a:r>
            <a:r>
              <a:rPr lang="en-GB" sz="1800" i="1" dirty="0" err="1"/>
              <a:t>nje</a:t>
            </a:r>
            <a:r>
              <a:rPr lang="en-GB" sz="1800" i="1" dirty="0"/>
              <a:t> program </a:t>
            </a:r>
            <a:r>
              <a:rPr lang="en-GB" sz="1800" i="1" dirty="0" err="1"/>
              <a:t>qe</a:t>
            </a:r>
            <a:r>
              <a:rPr lang="en-GB" sz="1800" i="1" dirty="0"/>
              <a:t> </a:t>
            </a:r>
            <a:r>
              <a:rPr lang="en-GB" sz="1800" i="1" dirty="0" err="1"/>
              <a:t>gjeneron</a:t>
            </a:r>
            <a:r>
              <a:rPr lang="en-GB" sz="1800" i="1" dirty="0"/>
              <a:t> </a:t>
            </a:r>
            <a:r>
              <a:rPr lang="en-GB" sz="1800" i="1" dirty="0" err="1"/>
              <a:t>kalendarin</a:t>
            </a:r>
            <a:r>
              <a:rPr lang="en-GB" sz="1800" i="1" dirty="0"/>
              <a:t> e </a:t>
            </a:r>
            <a:r>
              <a:rPr lang="en-GB" sz="1800" i="1" dirty="0" err="1"/>
              <a:t>muajit</a:t>
            </a:r>
            <a:r>
              <a:rPr lang="en-GB" sz="1800" i="1" dirty="0"/>
              <a:t> </a:t>
            </a:r>
            <a:r>
              <a:rPr lang="en-GB" sz="1800" i="1" dirty="0" err="1"/>
              <a:t>shkurt</a:t>
            </a:r>
            <a:r>
              <a:rPr lang="en-GB" sz="1800" i="1" dirty="0"/>
              <a:t>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D4BBA-C554-4B26-9398-B3A266F0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68256"/>
              </p:ext>
            </p:extLst>
          </p:nvPr>
        </p:nvGraphicFramePr>
        <p:xfrm>
          <a:off x="2762250" y="1879075"/>
          <a:ext cx="36195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8687377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87238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843446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990194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36627968"/>
                    </a:ext>
                  </a:extLst>
                </a:gridCol>
              </a:tblGrid>
              <a:tr h="406462">
                <a:tc>
                  <a:txBody>
                    <a:bodyPr/>
                    <a:lstStyle/>
                    <a:p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93137"/>
                  </a:ext>
                </a:extLst>
              </a:tr>
              <a:tr h="406462">
                <a:tc>
                  <a:txBody>
                    <a:bodyPr/>
                    <a:lstStyle/>
                    <a:p>
                      <a:r>
                        <a:rPr lang="en-GB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553253"/>
                  </a:ext>
                </a:extLst>
              </a:tr>
              <a:tr h="406462">
                <a:tc>
                  <a:txBody>
                    <a:bodyPr/>
                    <a:lstStyle/>
                    <a:p>
                      <a:r>
                        <a:rPr lang="en-GB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30271"/>
                  </a:ext>
                </a:extLst>
              </a:tr>
              <a:tr h="406462">
                <a:tc>
                  <a:txBody>
                    <a:bodyPr/>
                    <a:lstStyle/>
                    <a:p>
                      <a:r>
                        <a:rPr lang="en-GB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12887"/>
                  </a:ext>
                </a:extLst>
              </a:tr>
              <a:tr h="406462">
                <a:tc>
                  <a:txBody>
                    <a:bodyPr/>
                    <a:lstStyle/>
                    <a:p>
                      <a:r>
                        <a:rPr lang="en-GB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02311"/>
                  </a:ext>
                </a:extLst>
              </a:tr>
              <a:tr h="406462">
                <a:tc>
                  <a:txBody>
                    <a:bodyPr/>
                    <a:lstStyle/>
                    <a:p>
                      <a:r>
                        <a:rPr lang="en-GB" sz="2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9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9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4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138633"/>
            <a:ext cx="8135470" cy="2458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 err="1"/>
              <a:t>Arbri</a:t>
            </a:r>
            <a:r>
              <a:rPr lang="en-GB" sz="1600" i="1" dirty="0"/>
              <a:t> ka 3 </a:t>
            </a:r>
            <a:r>
              <a:rPr lang="en-GB" sz="1600" i="1" dirty="0" err="1"/>
              <a:t>shporta</a:t>
            </a:r>
            <a:r>
              <a:rPr lang="en-GB" sz="1600" i="1" dirty="0"/>
              <a:t>, </a:t>
            </a:r>
            <a:r>
              <a:rPr lang="en-GB" sz="1600" i="1" dirty="0" err="1"/>
              <a:t>secila</a:t>
            </a:r>
            <a:r>
              <a:rPr lang="en-GB" sz="1600" i="1" dirty="0"/>
              <a:t> </a:t>
            </a:r>
            <a:r>
              <a:rPr lang="en-GB" sz="1600" i="1" dirty="0" err="1"/>
              <a:t>shporte</a:t>
            </a:r>
            <a:r>
              <a:rPr lang="en-GB" sz="1600" i="1" dirty="0"/>
              <a:t> ka 3 </a:t>
            </a:r>
            <a:r>
              <a:rPr lang="en-GB" sz="1600" i="1" dirty="0" err="1"/>
              <a:t>fruta</a:t>
            </a:r>
            <a:r>
              <a:rPr lang="en-GB" sz="1600" i="1" dirty="0"/>
              <a:t> </a:t>
            </a:r>
            <a:r>
              <a:rPr lang="en-GB" sz="1600" i="1" dirty="0" err="1"/>
              <a:t>te</a:t>
            </a:r>
            <a:r>
              <a:rPr lang="en-GB" sz="1600" i="1" dirty="0"/>
              <a:t> </a:t>
            </a:r>
            <a:r>
              <a:rPr lang="en-GB" sz="1600" i="1" dirty="0" err="1"/>
              <a:t>ndryshem</a:t>
            </a:r>
            <a:r>
              <a:rPr lang="en-GB" sz="1600" i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/>
              <a:t>-Shporta1: </a:t>
            </a:r>
            <a:r>
              <a:rPr lang="en-GB" sz="1600" i="1" dirty="0" err="1"/>
              <a:t>Molle</a:t>
            </a:r>
            <a:r>
              <a:rPr lang="en-GB" sz="1600" i="1" dirty="0"/>
              <a:t>, </a:t>
            </a:r>
            <a:r>
              <a:rPr lang="en-GB" sz="1600" i="1" dirty="0" err="1"/>
              <a:t>Dardhe,Pjeshke</a:t>
            </a:r>
            <a:endParaRPr lang="en-GB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/>
              <a:t>-Shporta2: Mango, </a:t>
            </a:r>
            <a:r>
              <a:rPr lang="en-GB" sz="1600" i="1" dirty="0" err="1"/>
              <a:t>Luleshtrydhe</a:t>
            </a:r>
            <a:r>
              <a:rPr lang="en-GB" sz="1600" i="1" dirty="0"/>
              <a:t>, Kiwi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/>
              <a:t>-Shporta3: </a:t>
            </a:r>
            <a:r>
              <a:rPr lang="en-GB" sz="1600" i="1" dirty="0" err="1"/>
              <a:t>Boronice</a:t>
            </a:r>
            <a:r>
              <a:rPr lang="en-GB" sz="1600" i="1" dirty="0"/>
              <a:t>, Ananas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 err="1"/>
              <a:t>Krijoni</a:t>
            </a:r>
            <a:r>
              <a:rPr lang="en-GB" sz="1600" i="1" dirty="0"/>
              <a:t> </a:t>
            </a:r>
            <a:r>
              <a:rPr lang="en-GB" sz="1600" i="1" dirty="0" err="1"/>
              <a:t>shportat</a:t>
            </a:r>
            <a:r>
              <a:rPr lang="en-GB" sz="1600" i="1" dirty="0"/>
              <a:t> duke </a:t>
            </a:r>
            <a:r>
              <a:rPr lang="en-GB" sz="1600" i="1" dirty="0" err="1"/>
              <a:t>perdorur</a:t>
            </a:r>
            <a:r>
              <a:rPr lang="en-GB" sz="1600" i="1" dirty="0"/>
              <a:t> Array 2d </a:t>
            </a:r>
            <a:r>
              <a:rPr lang="en-GB" sz="1600" i="1" dirty="0" err="1"/>
              <a:t>dhe</a:t>
            </a:r>
            <a:r>
              <a:rPr lang="en-GB" sz="1600" i="1" dirty="0"/>
              <a:t> </a:t>
            </a:r>
            <a:r>
              <a:rPr lang="en-GB" sz="1600" i="1" dirty="0" err="1"/>
              <a:t>printoni</a:t>
            </a:r>
            <a:r>
              <a:rPr lang="en-GB" sz="1600" i="1" dirty="0"/>
              <a:t> </a:t>
            </a:r>
            <a:r>
              <a:rPr lang="en-GB" sz="1600" i="1" dirty="0" err="1"/>
              <a:t>rezultatin</a:t>
            </a:r>
            <a:r>
              <a:rPr lang="en-GB" sz="1600" i="1" dirty="0"/>
              <a:t> e </a:t>
            </a:r>
            <a:r>
              <a:rPr lang="en-GB" sz="1600" i="1" dirty="0" err="1"/>
              <a:t>meposhtem</a:t>
            </a:r>
            <a:r>
              <a:rPr lang="en-GB" sz="1600" i="1" dirty="0"/>
              <a:t> ne console.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BC753-DADC-440E-94BC-4ED98EEC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0" y="2786458"/>
            <a:ext cx="4908560" cy="190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8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5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854516"/>
            <a:ext cx="8135470" cy="116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 err="1"/>
              <a:t>Krijo</a:t>
            </a:r>
            <a:r>
              <a:rPr lang="en-GB" sz="1800" i="1" dirty="0"/>
              <a:t> </a:t>
            </a:r>
            <a:r>
              <a:rPr lang="en-GB" sz="1800" i="1" dirty="0" err="1"/>
              <a:t>një</a:t>
            </a:r>
            <a:r>
              <a:rPr lang="en-GB" sz="1800" i="1" dirty="0"/>
              <a:t> program </a:t>
            </a:r>
            <a:r>
              <a:rPr lang="en-GB" sz="1800" i="1" dirty="0" err="1"/>
              <a:t>në</a:t>
            </a:r>
            <a:r>
              <a:rPr lang="en-GB" sz="1800" i="1" dirty="0"/>
              <a:t> Java </a:t>
            </a:r>
            <a:r>
              <a:rPr lang="en-GB" sz="1800" i="1" dirty="0" err="1"/>
              <a:t>që</a:t>
            </a:r>
            <a:r>
              <a:rPr lang="en-GB" sz="1800" i="1" dirty="0"/>
              <a:t> </a:t>
            </a:r>
            <a:r>
              <a:rPr lang="en-GB" sz="1800" i="1" dirty="0" err="1"/>
              <a:t>gjen</a:t>
            </a:r>
            <a:r>
              <a:rPr lang="en-GB" sz="1800" i="1" dirty="0"/>
              <a:t> </a:t>
            </a:r>
            <a:r>
              <a:rPr lang="en-GB" sz="1800" i="1" dirty="0" err="1"/>
              <a:t>shumën</a:t>
            </a:r>
            <a:r>
              <a:rPr lang="en-GB" sz="1800" i="1" dirty="0"/>
              <a:t> e </a:t>
            </a:r>
            <a:r>
              <a:rPr lang="en-GB" sz="1800" i="1" dirty="0" err="1"/>
              <a:t>të</a:t>
            </a:r>
            <a:r>
              <a:rPr lang="en-GB" sz="1800" i="1" dirty="0"/>
              <a:t> </a:t>
            </a:r>
            <a:r>
              <a:rPr lang="en-GB" sz="1800" i="1" dirty="0" err="1"/>
              <a:t>gjithë</a:t>
            </a:r>
            <a:r>
              <a:rPr lang="en-GB" sz="1800" i="1" dirty="0"/>
              <a:t> </a:t>
            </a:r>
            <a:r>
              <a:rPr lang="en-GB" sz="1800" i="1" dirty="0" err="1"/>
              <a:t>elementeve</a:t>
            </a:r>
            <a:r>
              <a:rPr lang="en-GB" sz="1800" i="1" dirty="0"/>
              <a:t> </a:t>
            </a:r>
            <a:r>
              <a:rPr lang="en-GB" sz="1800" i="1" dirty="0" err="1"/>
              <a:t>të</a:t>
            </a:r>
            <a:r>
              <a:rPr lang="en-GB" sz="1800" i="1" dirty="0"/>
              <a:t> </a:t>
            </a:r>
            <a:r>
              <a:rPr lang="en-GB" sz="1800" i="1" dirty="0" err="1"/>
              <a:t>një</a:t>
            </a:r>
            <a:r>
              <a:rPr lang="en-GB" sz="1800" i="1" dirty="0"/>
              <a:t> Array 2D. </a:t>
            </a:r>
            <a:r>
              <a:rPr lang="en-GB" sz="1800" i="1" dirty="0" err="1"/>
              <a:t>Lejo</a:t>
            </a:r>
            <a:r>
              <a:rPr lang="en-GB" sz="1800" i="1" dirty="0"/>
              <a:t> </a:t>
            </a:r>
            <a:r>
              <a:rPr lang="en-GB" sz="1800" i="1" dirty="0" err="1"/>
              <a:t>përdoruesin</a:t>
            </a:r>
            <a:r>
              <a:rPr lang="en-GB" sz="1800" i="1" dirty="0"/>
              <a:t> </a:t>
            </a:r>
            <a:r>
              <a:rPr lang="en-GB" sz="1800" i="1" dirty="0" err="1"/>
              <a:t>japi</a:t>
            </a:r>
            <a:r>
              <a:rPr lang="en-GB" sz="1800" i="1" dirty="0"/>
              <a:t> </a:t>
            </a:r>
            <a:r>
              <a:rPr lang="en-GB" sz="1800" i="1" dirty="0" err="1"/>
              <a:t>dimensionet</a:t>
            </a:r>
            <a:r>
              <a:rPr lang="en-GB" sz="1800" i="1" dirty="0"/>
              <a:t> e </a:t>
            </a:r>
            <a:r>
              <a:rPr lang="en-GB" sz="1800" i="1" dirty="0" err="1"/>
              <a:t>vargut</a:t>
            </a:r>
            <a:r>
              <a:rPr lang="en-GB" sz="1800" i="1" dirty="0"/>
              <a:t> </a:t>
            </a:r>
            <a:r>
              <a:rPr lang="en-GB" sz="1800" i="1" dirty="0" err="1"/>
              <a:t>dhe</a:t>
            </a:r>
            <a:r>
              <a:rPr lang="en-GB" sz="1800" i="1" dirty="0"/>
              <a:t> </a:t>
            </a:r>
            <a:r>
              <a:rPr lang="en-GB" sz="1800" i="1" dirty="0" err="1"/>
              <a:t>vlerat</a:t>
            </a:r>
            <a:r>
              <a:rPr lang="en-GB" sz="1800" i="1" dirty="0"/>
              <a:t> e </a:t>
            </a:r>
            <a:r>
              <a:rPr lang="en-GB" sz="1800" i="1" dirty="0" err="1"/>
              <a:t>elementeve</a:t>
            </a:r>
            <a:r>
              <a:rPr lang="en-GB" sz="1800" i="1" dirty="0"/>
              <a:t>. </a:t>
            </a: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299847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Cfare</a:t>
            </a:r>
            <a:r>
              <a:rPr lang="en-GB" dirty="0"/>
              <a:t> </a:t>
            </a:r>
            <a:r>
              <a:rPr lang="en-GB" dirty="0" err="1"/>
              <a:t>eshte</a:t>
            </a:r>
            <a:r>
              <a:rPr lang="en-GB" dirty="0"/>
              <a:t> </a:t>
            </a:r>
            <a:r>
              <a:rPr lang="en-GB" dirty="0" err="1"/>
              <a:t>nje</a:t>
            </a:r>
            <a:r>
              <a:rPr lang="en-GB" dirty="0"/>
              <a:t> Array 2 </a:t>
            </a:r>
            <a:r>
              <a:rPr lang="en-GB" dirty="0" err="1"/>
              <a:t>Dimensionale</a:t>
            </a:r>
            <a:endParaRPr dirty="0"/>
          </a:p>
        </p:txBody>
      </p:sp>
      <p:sp>
        <p:nvSpPr>
          <p:cNvPr id="869" name="Google Shape;869;p37">
            <a:extLst>
              <a:ext uri="{FF2B5EF4-FFF2-40B4-BE49-F238E27FC236}">
                <a16:creationId xmlns:a16="http://schemas.microsoft.com/office/drawing/2014/main" id="{82CF0978-1A67-B2B6-B280-78985B01D5A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64394" y="1880094"/>
            <a:ext cx="7415212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Eshte</a:t>
            </a:r>
            <a:r>
              <a:rPr lang="en-US" sz="1600" dirty="0"/>
              <a:t> </a:t>
            </a:r>
            <a:r>
              <a:rPr lang="en-US" sz="1600" dirty="0" err="1"/>
              <a:t>nje</a:t>
            </a:r>
            <a:r>
              <a:rPr lang="en-US" sz="1600" dirty="0"/>
              <a:t> </a:t>
            </a:r>
            <a:r>
              <a:rPr lang="en-US" sz="1600" dirty="0" err="1"/>
              <a:t>varg</a:t>
            </a:r>
            <a:r>
              <a:rPr lang="en-US" sz="1600" dirty="0"/>
              <a:t> </a:t>
            </a:r>
            <a:r>
              <a:rPr lang="en-US" sz="1600" dirty="0" err="1"/>
              <a:t>vargjesh</a:t>
            </a:r>
            <a:r>
              <a:rPr lang="en-US" sz="16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Array 2D </a:t>
            </a:r>
            <a:r>
              <a:rPr lang="en-US" sz="1600" dirty="0" err="1"/>
              <a:t>ruan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dhenat</a:t>
            </a:r>
            <a:r>
              <a:rPr lang="en-US" sz="1600" dirty="0"/>
              <a:t> ne </a:t>
            </a:r>
            <a:r>
              <a:rPr lang="en-US" sz="1600" dirty="0" err="1"/>
              <a:t>forme</a:t>
            </a:r>
            <a:r>
              <a:rPr lang="en-US" sz="1600" dirty="0"/>
              <a:t> </a:t>
            </a:r>
            <a:r>
              <a:rPr lang="en-US" sz="1600" dirty="0" err="1"/>
              <a:t>tabele</a:t>
            </a:r>
            <a:r>
              <a:rPr lang="en-US" sz="1600" dirty="0"/>
              <a:t> me </a:t>
            </a:r>
            <a:r>
              <a:rPr lang="en-US" sz="1600" dirty="0" err="1"/>
              <a:t>rreshta</a:t>
            </a:r>
            <a:r>
              <a:rPr lang="en-US" sz="1600" dirty="0"/>
              <a:t> </a:t>
            </a:r>
            <a:r>
              <a:rPr lang="en-US" sz="1600" dirty="0" err="1"/>
              <a:t>dhe</a:t>
            </a:r>
            <a:r>
              <a:rPr lang="en-US" sz="1600" dirty="0"/>
              <a:t> </a:t>
            </a:r>
            <a:r>
              <a:rPr lang="en-US" sz="1600" dirty="0" err="1"/>
              <a:t>kolona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1559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>
            <a:extLst>
              <a:ext uri="{FF2B5EF4-FFF2-40B4-BE49-F238E27FC236}">
                <a16:creationId xmlns:a16="http://schemas.microsoft.com/office/drawing/2014/main" id="{C1D695D3-053D-BB1B-4E23-BF6AC89B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8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Sintaksa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008F7-689A-4577-ACD6-29781216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37" y="1586753"/>
            <a:ext cx="6109126" cy="28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90FB2-2A1B-4369-B571-EABC881D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12" y="1818887"/>
            <a:ext cx="6051176" cy="2305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37DE14-EC96-4BC8-9B4D-94C55386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Ilustrim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93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37DE14-EC96-4BC8-9B4D-94C55386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810336"/>
            <a:ext cx="7704000" cy="572700"/>
          </a:xfrm>
        </p:spPr>
        <p:txBody>
          <a:bodyPr/>
          <a:lstStyle/>
          <a:p>
            <a:r>
              <a:rPr lang="en-GB" dirty="0" err="1"/>
              <a:t>Printimi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5D1CC-2067-4067-9F0A-9BA8FFD5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58" y="2365169"/>
            <a:ext cx="6687483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6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E63C3E0D-E3C5-D4F0-3D4A-6058960E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37DE14-EC96-4BC8-9B4D-94C55386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810336"/>
            <a:ext cx="7704000" cy="572700"/>
          </a:xfrm>
        </p:spPr>
        <p:txBody>
          <a:bodyPr/>
          <a:lstStyle/>
          <a:p>
            <a:r>
              <a:rPr lang="en-GB" dirty="0" err="1"/>
              <a:t>Printimi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5D1CC-2067-4067-9F0A-9BA8FFD5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58" y="2365169"/>
            <a:ext cx="6687483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8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38"/>
          <p:cNvGrpSpPr/>
          <p:nvPr/>
        </p:nvGrpSpPr>
        <p:grpSpPr>
          <a:xfrm>
            <a:off x="674425" y="2051931"/>
            <a:ext cx="3170700" cy="2696994"/>
            <a:chOff x="674425" y="2051931"/>
            <a:chExt cx="3170700" cy="2696994"/>
          </a:xfrm>
        </p:grpSpPr>
        <p:sp>
          <p:nvSpPr>
            <p:cNvPr id="1086" name="Google Shape;1086;p38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38"/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88" name="Google Shape;1088;p38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DB7DEBA-405E-4FC9-8AD6-738AC2C3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697" y="1672330"/>
            <a:ext cx="4585800" cy="531900"/>
          </a:xfrm>
        </p:spPr>
        <p:txBody>
          <a:bodyPr/>
          <a:lstStyle/>
          <a:p>
            <a:pPr algn="l"/>
            <a:r>
              <a:rPr lang="en-GB" dirty="0"/>
              <a:t>USHTRIME…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1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356348" y="1046860"/>
            <a:ext cx="8135470" cy="112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 err="1"/>
              <a:t>Krijo</a:t>
            </a:r>
            <a:r>
              <a:rPr lang="en-GB" sz="2000" i="1" dirty="0"/>
              <a:t> </a:t>
            </a:r>
            <a:r>
              <a:rPr lang="en-GB" sz="2000" i="1" dirty="0" err="1"/>
              <a:t>një</a:t>
            </a:r>
            <a:r>
              <a:rPr lang="en-GB" sz="2000" i="1" dirty="0"/>
              <a:t> program </a:t>
            </a:r>
            <a:r>
              <a:rPr lang="en-GB" sz="2000" i="1" dirty="0" err="1"/>
              <a:t>në</a:t>
            </a:r>
            <a:r>
              <a:rPr lang="en-GB" sz="2000" i="1" dirty="0"/>
              <a:t> Java </a:t>
            </a:r>
            <a:r>
              <a:rPr lang="en-GB" sz="2000" i="1" dirty="0" err="1"/>
              <a:t>që</a:t>
            </a:r>
            <a:r>
              <a:rPr lang="en-GB" sz="2000" i="1" dirty="0"/>
              <a:t> </a:t>
            </a:r>
            <a:r>
              <a:rPr lang="en-GB" sz="2000" i="1" dirty="0" err="1"/>
              <a:t>inicializon</a:t>
            </a:r>
            <a:r>
              <a:rPr lang="en-GB" sz="2000" i="1" dirty="0"/>
              <a:t> </a:t>
            </a:r>
            <a:r>
              <a:rPr lang="en-GB" sz="2000" i="1" dirty="0" err="1"/>
              <a:t>një</a:t>
            </a:r>
            <a:r>
              <a:rPr lang="en-GB" sz="2000" i="1" dirty="0"/>
              <a:t> Array 2D 3x3 </a:t>
            </a:r>
            <a:r>
              <a:rPr lang="en-GB" sz="2000" i="1" dirty="0" err="1"/>
              <a:t>për</a:t>
            </a:r>
            <a:r>
              <a:rPr lang="en-GB" sz="2000" i="1" dirty="0"/>
              <a:t> </a:t>
            </a:r>
            <a:r>
              <a:rPr lang="en-GB" sz="2000" i="1" dirty="0" err="1"/>
              <a:t>të</a:t>
            </a:r>
            <a:r>
              <a:rPr lang="en-GB" sz="2000" i="1" dirty="0"/>
              <a:t> </a:t>
            </a:r>
            <a:r>
              <a:rPr lang="en-GB" sz="2000" i="1" dirty="0" err="1"/>
              <a:t>përfaqësuar</a:t>
            </a:r>
            <a:r>
              <a:rPr lang="en-GB" sz="2000" i="1" dirty="0"/>
              <a:t> </a:t>
            </a:r>
            <a:r>
              <a:rPr lang="en-GB" sz="2000" i="1" dirty="0" err="1"/>
              <a:t>një</a:t>
            </a:r>
            <a:r>
              <a:rPr lang="en-GB" sz="2000" i="1" dirty="0"/>
              <a:t> </a:t>
            </a:r>
            <a:r>
              <a:rPr lang="en-GB" sz="2000" i="1" dirty="0" err="1"/>
              <a:t>tabelë</a:t>
            </a:r>
            <a:r>
              <a:rPr lang="en-GB" sz="2000" i="1" dirty="0"/>
              <a:t>. </a:t>
            </a:r>
            <a:r>
              <a:rPr lang="en-GB" sz="2000" i="1" dirty="0" err="1"/>
              <a:t>Çdo</a:t>
            </a:r>
            <a:r>
              <a:rPr lang="en-GB" sz="2000" i="1" dirty="0"/>
              <a:t> element </a:t>
            </a:r>
            <a:r>
              <a:rPr lang="en-GB" sz="2000" i="1" dirty="0" err="1"/>
              <a:t>i</a:t>
            </a:r>
            <a:r>
              <a:rPr lang="en-GB" sz="2000" i="1" dirty="0"/>
              <a:t> </a:t>
            </a:r>
            <a:r>
              <a:rPr lang="en-GB" sz="2000" i="1" dirty="0" err="1"/>
              <a:t>vargut</a:t>
            </a:r>
            <a:r>
              <a:rPr lang="en-GB" sz="2000" i="1" dirty="0"/>
              <a:t> </a:t>
            </a:r>
            <a:r>
              <a:rPr lang="en-GB" sz="2000" i="1" dirty="0" err="1"/>
              <a:t>duhet</a:t>
            </a:r>
            <a:r>
              <a:rPr lang="en-GB" sz="2000" i="1" dirty="0"/>
              <a:t>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permbaje</a:t>
            </a:r>
            <a:r>
              <a:rPr lang="en-GB" sz="2000" i="1" dirty="0"/>
              <a:t> </a:t>
            </a:r>
            <a:r>
              <a:rPr lang="en-GB" sz="2000" i="1" dirty="0" err="1"/>
              <a:t>karakterin</a:t>
            </a:r>
            <a:r>
              <a:rPr lang="en-GB" sz="2000" i="1" dirty="0"/>
              <a:t> '*'.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BEA6C6-F66A-4E63-9ED1-012D40F18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87944"/>
              </p:ext>
            </p:extLst>
          </p:nvPr>
        </p:nvGraphicFramePr>
        <p:xfrm>
          <a:off x="3119718" y="2335800"/>
          <a:ext cx="290456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188">
                  <a:extLst>
                    <a:ext uri="{9D8B030D-6E8A-4147-A177-3AD203B41FA5}">
                      <a16:colId xmlns:a16="http://schemas.microsoft.com/office/drawing/2014/main" val="4191088272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1566260412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394079504"/>
                    </a:ext>
                  </a:extLst>
                </a:gridCol>
              </a:tblGrid>
              <a:tr h="714024">
                <a:tc>
                  <a:txBody>
                    <a:bodyPr/>
                    <a:lstStyle/>
                    <a:p>
                      <a:r>
                        <a:rPr lang="en-GB" sz="4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6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15522"/>
                  </a:ext>
                </a:extLst>
              </a:tr>
              <a:tr h="714024">
                <a:tc>
                  <a:txBody>
                    <a:bodyPr/>
                    <a:lstStyle/>
                    <a:p>
                      <a:r>
                        <a:rPr lang="en-GB" sz="4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6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86333"/>
                  </a:ext>
                </a:extLst>
              </a:tr>
              <a:tr h="714024">
                <a:tc>
                  <a:txBody>
                    <a:bodyPr/>
                    <a:lstStyle/>
                    <a:p>
                      <a:r>
                        <a:rPr lang="en-GB" sz="4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6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00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Ushtrimi</a:t>
            </a:r>
            <a:r>
              <a:rPr lang="en-GB" dirty="0"/>
              <a:t> 2</a:t>
            </a:r>
            <a:endParaRPr dirty="0"/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504265" y="1261666"/>
            <a:ext cx="8135470" cy="990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 err="1"/>
              <a:t>Shkruaj</a:t>
            </a:r>
            <a:r>
              <a:rPr lang="en-GB" sz="1800" i="1" dirty="0"/>
              <a:t> </a:t>
            </a:r>
            <a:r>
              <a:rPr lang="en-GB" sz="1800" i="1" dirty="0" err="1"/>
              <a:t>një</a:t>
            </a:r>
            <a:r>
              <a:rPr lang="en-GB" sz="1800" i="1" dirty="0"/>
              <a:t> program </a:t>
            </a:r>
            <a:r>
              <a:rPr lang="en-GB" sz="1800" i="1" dirty="0" err="1"/>
              <a:t>në</a:t>
            </a:r>
            <a:r>
              <a:rPr lang="en-GB" sz="1800" i="1" dirty="0"/>
              <a:t> Java </a:t>
            </a:r>
            <a:r>
              <a:rPr lang="en-GB" sz="1800" i="1" dirty="0" err="1"/>
              <a:t>që</a:t>
            </a:r>
            <a:r>
              <a:rPr lang="en-GB" sz="1800" i="1" dirty="0"/>
              <a:t> </a:t>
            </a:r>
            <a:r>
              <a:rPr lang="en-GB" sz="1800" i="1" dirty="0" err="1"/>
              <a:t>krijon</a:t>
            </a:r>
            <a:r>
              <a:rPr lang="en-GB" sz="1800" i="1" dirty="0"/>
              <a:t> </a:t>
            </a:r>
            <a:r>
              <a:rPr lang="en-GB" sz="1800" i="1" dirty="0" err="1"/>
              <a:t>një</a:t>
            </a:r>
            <a:r>
              <a:rPr lang="en-GB" sz="1800" i="1" dirty="0"/>
              <a:t> Array 2D 4x4 duke </a:t>
            </a:r>
            <a:r>
              <a:rPr lang="en-GB" sz="1800" i="1" dirty="0" err="1"/>
              <a:t>përfaqësuar</a:t>
            </a:r>
            <a:r>
              <a:rPr lang="en-GB" sz="1800" i="1" dirty="0"/>
              <a:t> </a:t>
            </a:r>
            <a:r>
              <a:rPr lang="en-GB" sz="1800" i="1" dirty="0" err="1"/>
              <a:t>një</a:t>
            </a:r>
            <a:r>
              <a:rPr lang="en-GB" sz="1800" i="1" dirty="0"/>
              <a:t> </a:t>
            </a:r>
            <a:r>
              <a:rPr lang="en-GB" sz="1800" i="1" dirty="0" err="1"/>
              <a:t>tabelë</a:t>
            </a:r>
            <a:r>
              <a:rPr lang="en-GB" sz="1800" i="1" dirty="0"/>
              <a:t> me </a:t>
            </a:r>
            <a:r>
              <a:rPr lang="en-GB" sz="1800" i="1" dirty="0" err="1"/>
              <a:t>numra</a:t>
            </a:r>
            <a:r>
              <a:rPr lang="en-GB" sz="1800" i="1" dirty="0"/>
              <a:t> </a:t>
            </a:r>
            <a:r>
              <a:rPr lang="en-GB" sz="1800" i="1" dirty="0" err="1"/>
              <a:t>nga</a:t>
            </a:r>
            <a:r>
              <a:rPr lang="en-GB" sz="1800" i="1" dirty="0"/>
              <a:t> 1 </a:t>
            </a:r>
            <a:r>
              <a:rPr lang="en-GB" sz="1800" i="1" dirty="0" err="1"/>
              <a:t>deri</a:t>
            </a:r>
            <a:r>
              <a:rPr lang="en-GB" sz="1800" i="1" dirty="0"/>
              <a:t> </a:t>
            </a:r>
            <a:r>
              <a:rPr lang="en-GB" sz="1800" i="1" dirty="0" err="1"/>
              <a:t>në</a:t>
            </a:r>
            <a:r>
              <a:rPr lang="en-GB" sz="1800" i="1" dirty="0"/>
              <a:t> 16. </a:t>
            </a:r>
            <a:r>
              <a:rPr lang="en-GB" sz="1800" i="1" dirty="0" err="1"/>
              <a:t>Shfaq</a:t>
            </a:r>
            <a:r>
              <a:rPr lang="en-GB" sz="1800" i="1" dirty="0"/>
              <a:t> </a:t>
            </a:r>
            <a:r>
              <a:rPr lang="en-GB" sz="1800" i="1" dirty="0" err="1"/>
              <a:t>tabelën</a:t>
            </a:r>
            <a:r>
              <a:rPr lang="en-GB" sz="1800" i="1" dirty="0"/>
              <a:t> </a:t>
            </a:r>
            <a:r>
              <a:rPr lang="en-GB" sz="1800" i="1" dirty="0" err="1"/>
              <a:t>në</a:t>
            </a:r>
            <a:r>
              <a:rPr lang="en-GB" sz="1800" i="1" dirty="0"/>
              <a:t> </a:t>
            </a:r>
            <a:r>
              <a:rPr lang="en-GB" sz="1800" i="1" dirty="0" err="1"/>
              <a:t>konsolë</a:t>
            </a:r>
            <a:r>
              <a:rPr lang="en-GB" sz="1800" i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E9B16D1-727A-47BD-ACB2-65A4370C6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14726"/>
              </p:ext>
            </p:extLst>
          </p:nvPr>
        </p:nvGraphicFramePr>
        <p:xfrm>
          <a:off x="3078256" y="2503019"/>
          <a:ext cx="2987488" cy="1880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72">
                  <a:extLst>
                    <a:ext uri="{9D8B030D-6E8A-4147-A177-3AD203B41FA5}">
                      <a16:colId xmlns:a16="http://schemas.microsoft.com/office/drawing/2014/main" val="3373657192"/>
                    </a:ext>
                  </a:extLst>
                </a:gridCol>
                <a:gridCol w="746872">
                  <a:extLst>
                    <a:ext uri="{9D8B030D-6E8A-4147-A177-3AD203B41FA5}">
                      <a16:colId xmlns:a16="http://schemas.microsoft.com/office/drawing/2014/main" val="2735602380"/>
                    </a:ext>
                  </a:extLst>
                </a:gridCol>
                <a:gridCol w="746872">
                  <a:extLst>
                    <a:ext uri="{9D8B030D-6E8A-4147-A177-3AD203B41FA5}">
                      <a16:colId xmlns:a16="http://schemas.microsoft.com/office/drawing/2014/main" val="1166746672"/>
                    </a:ext>
                  </a:extLst>
                </a:gridCol>
                <a:gridCol w="746872">
                  <a:extLst>
                    <a:ext uri="{9D8B030D-6E8A-4147-A177-3AD203B41FA5}">
                      <a16:colId xmlns:a16="http://schemas.microsoft.com/office/drawing/2014/main" val="2991790159"/>
                    </a:ext>
                  </a:extLst>
                </a:gridCol>
              </a:tblGrid>
              <a:tr h="470181"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63495"/>
                  </a:ext>
                </a:extLst>
              </a:tr>
              <a:tr h="470181"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53098"/>
                  </a:ext>
                </a:extLst>
              </a:tr>
              <a:tr h="470181">
                <a:tc>
                  <a:txBody>
                    <a:bodyPr/>
                    <a:lstStyle/>
                    <a:p>
                      <a:r>
                        <a:rPr lang="en-GB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5542"/>
                  </a:ext>
                </a:extLst>
              </a:tr>
              <a:tr h="470181">
                <a:tc>
                  <a:txBody>
                    <a:bodyPr/>
                    <a:lstStyle/>
                    <a:p>
                      <a:r>
                        <a:rPr lang="en-GB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5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4308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244</Words>
  <Application>Microsoft Office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Inter</vt:lpstr>
      <vt:lpstr>Open Sans</vt:lpstr>
      <vt:lpstr>Bebas Neue</vt:lpstr>
      <vt:lpstr>DM Sans</vt:lpstr>
      <vt:lpstr>Arial</vt:lpstr>
      <vt:lpstr>Montserrat</vt:lpstr>
      <vt:lpstr>Computer Workshop for Beginners by Slidesgo</vt:lpstr>
      <vt:lpstr>2D Arrays Leksioni 06</vt:lpstr>
      <vt:lpstr>Cfare eshte nje Array 2 Dimensionale</vt:lpstr>
      <vt:lpstr>Sintaksa</vt:lpstr>
      <vt:lpstr>Ilustrim</vt:lpstr>
      <vt:lpstr>Printimi</vt:lpstr>
      <vt:lpstr>Printimi</vt:lpstr>
      <vt:lpstr>USHTRIME…</vt:lpstr>
      <vt:lpstr>Ushtrimi 1</vt:lpstr>
      <vt:lpstr>Ushtrimi 2</vt:lpstr>
      <vt:lpstr>Ushtrimi 3</vt:lpstr>
      <vt:lpstr>Ushtrimi 4</vt:lpstr>
      <vt:lpstr>Ushtrimi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Slides template</dc:title>
  <cp:lastModifiedBy>User</cp:lastModifiedBy>
  <cp:revision>8</cp:revision>
  <dcterms:modified xsi:type="dcterms:W3CDTF">2024-03-05T20:43:59Z</dcterms:modified>
</cp:coreProperties>
</file>