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59" r:id="rId3"/>
    <p:sldId id="263" r:id="rId4"/>
    <p:sldId id="268" r:id="rId5"/>
    <p:sldId id="262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Inter" panose="020B0604020202020204" charset="0"/>
      <p:regular r:id="rId18"/>
      <p:bold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71A1D2-AC65-4857-B480-06785A02427C}">
  <a:tblStyle styleId="{6A71A1D2-AC65-4857-B480-06785A0242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524BF1CB-E743-665F-FFBD-468792904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C5888B85-1859-5343-6A3E-398584B168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6F7CB2F2-F480-274D-CC50-BA10A19045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407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0E1100ED-35FA-1103-A3EB-1C512031B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7F2A087C-4E00-A78B-0744-52C295EAA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E952D853-A5F5-4EEA-FF6F-9D6D2DB915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837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B16FB8B9-6DF0-67A6-9044-DFD7471F6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01335CCE-1D6F-D4CA-EAE7-AB9B03F4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B06C455B-B70C-F795-A952-DF7B53C79B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67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40E1D3C4-36D2-A516-390C-DBB5CF2B0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2416162E-3B3A-A1E4-7A4F-CE3A5AAADC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D121F78E-44B5-5942-E612-CBD85EA1A6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936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41240E04-9F89-E90F-B795-914589FA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098F0DEA-90F0-8DE3-9A2E-3EE72F5BE0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B02CC9D8-29EB-DB61-46B6-615ECF640E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71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20f41e192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20f41e1924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79FB09A5-C913-3386-C5B4-7B5929CB9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12990E00-FE31-9F5D-E41E-EA53E15838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5BC683E6-E003-2A3B-B591-0FB146C990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6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C47D6DA5-FB32-E994-E17A-1D65DEE9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25D1ECFA-57B9-C2C0-2E07-F1F952D9F9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CD7260F6-3E14-77D1-A4C5-E7FD24FAC2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73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D4D223B5-69CA-EFB4-F151-93921939F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998BAF70-671B-49BF-AD0D-D301084D70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4C7D6A8C-329C-BC2E-FCC4-A37F38F2CF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44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>
          <a:extLst>
            <a:ext uri="{FF2B5EF4-FFF2-40B4-BE49-F238E27FC236}">
              <a16:creationId xmlns:a16="http://schemas.microsoft.com/office/drawing/2014/main" id="{556234AE-B2E3-EC82-34CF-CF8BD80F3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d1bf8d60a4_0_32:notes">
            <a:extLst>
              <a:ext uri="{FF2B5EF4-FFF2-40B4-BE49-F238E27FC236}">
                <a16:creationId xmlns:a16="http://schemas.microsoft.com/office/drawing/2014/main" id="{A2E3039E-3E94-7F4B-57E4-A580B058B1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d1bf8d60a4_0_32:notes">
            <a:extLst>
              <a:ext uri="{FF2B5EF4-FFF2-40B4-BE49-F238E27FC236}">
                <a16:creationId xmlns:a16="http://schemas.microsoft.com/office/drawing/2014/main" id="{2C66239C-65B4-1B77-FDF3-4EC6EB6461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86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4" name="Google Shape;44;p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50;p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4" name="Google Shape;104;p1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06" name="Google Shape;106;p1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109;p1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" name="Google Shape;110;p1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825000"/>
            <a:ext cx="6576000" cy="12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1"/>
          </p:nvPr>
        </p:nvSpPr>
        <p:spPr>
          <a:xfrm>
            <a:off x="1284000" y="1939155"/>
            <a:ext cx="6576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66" name="Google Shape;266;p2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2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68" name="Google Shape;268;p2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2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2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1"/>
          </p:nvPr>
        </p:nvSpPr>
        <p:spPr>
          <a:xfrm>
            <a:off x="127752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2"/>
          </p:nvPr>
        </p:nvSpPr>
        <p:spPr>
          <a:xfrm>
            <a:off x="4904675" y="2175222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3"/>
          </p:nvPr>
        </p:nvSpPr>
        <p:spPr>
          <a:xfrm>
            <a:off x="127752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4"/>
          </p:nvPr>
        </p:nvSpPr>
        <p:spPr>
          <a:xfrm>
            <a:off x="4904675" y="3934947"/>
            <a:ext cx="29622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5"/>
          </p:nvPr>
        </p:nvSpPr>
        <p:spPr>
          <a:xfrm>
            <a:off x="1277525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6"/>
          </p:nvPr>
        </p:nvSpPr>
        <p:spPr>
          <a:xfrm>
            <a:off x="4904678" y="1854925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7"/>
          </p:nvPr>
        </p:nvSpPr>
        <p:spPr>
          <a:xfrm>
            <a:off x="1277525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8"/>
          </p:nvPr>
        </p:nvSpPr>
        <p:spPr>
          <a:xfrm>
            <a:off x="4904678" y="3614706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58" r:id="rId6"/>
    <p:sldLayoutId id="2147483670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HYRJE NE  JAVA</a:t>
            </a:r>
            <a:br>
              <a:rPr lang="en" sz="5000" dirty="0"/>
            </a:br>
            <a:r>
              <a:rPr lang="en" sz="4800" b="0" i="1" dirty="0"/>
              <a:t>Leksioni 01</a:t>
            </a:r>
            <a:endParaRPr sz="4800" b="0" i="1"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8C8E3669-DBA0-AB58-11AD-65701652D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3B2E2D5C-E1EB-A52C-CD54-BD382FF305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</a:t>
            </a:r>
            <a:endParaRPr dirty="0"/>
          </a:p>
        </p:txBody>
      </p:sp>
      <p:sp>
        <p:nvSpPr>
          <p:cNvPr id="1379" name="Google Shape;1379;p39">
            <a:extLst>
              <a:ext uri="{FF2B5EF4-FFF2-40B4-BE49-F238E27FC236}">
                <a16:creationId xmlns:a16="http://schemas.microsoft.com/office/drawing/2014/main" id="{449EEA5A-6CD1-D895-3D82-532A8035545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64369" y="2291359"/>
            <a:ext cx="7815262" cy="28521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Class-a ne java </a:t>
            </a:r>
            <a:r>
              <a:rPr lang="en-US" dirty="0" err="1"/>
              <a:t>eshte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 </a:t>
            </a:r>
            <a:r>
              <a:rPr lang="en-US" dirty="0" err="1"/>
              <a:t>menyre</a:t>
            </a:r>
            <a:r>
              <a:rPr lang="en-US" dirty="0"/>
              <a:t> per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strukturar</a:t>
            </a:r>
            <a:r>
              <a:rPr lang="en-US" dirty="0"/>
              <a:t> </a:t>
            </a:r>
            <a:r>
              <a:rPr lang="en-US" dirty="0" err="1"/>
              <a:t>kodin</a:t>
            </a:r>
            <a:r>
              <a:rPr lang="en-US" dirty="0"/>
              <a:t>(plan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model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krijimin</a:t>
            </a:r>
            <a:r>
              <a:rPr lang="en-US" dirty="0"/>
              <a:t> e </a:t>
            </a:r>
            <a:r>
              <a:rPr lang="en-US" dirty="0" err="1"/>
              <a:t>objekteve</a:t>
            </a:r>
            <a:r>
              <a:rPr lang="en-US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Class-at </a:t>
            </a:r>
            <a:r>
              <a:rPr lang="en-US" dirty="0" err="1"/>
              <a:t>fillojne</a:t>
            </a:r>
            <a:r>
              <a:rPr lang="en-US" dirty="0"/>
              <a:t> </a:t>
            </a:r>
            <a:r>
              <a:rPr lang="en-US" dirty="0" err="1"/>
              <a:t>gjithmone</a:t>
            </a:r>
            <a:r>
              <a:rPr lang="en-US" dirty="0"/>
              <a:t> me </a:t>
            </a:r>
            <a:r>
              <a:rPr lang="en-US" dirty="0" err="1"/>
              <a:t>shkronja</a:t>
            </a:r>
            <a:r>
              <a:rPr lang="en-US" dirty="0"/>
              <a:t> </a:t>
            </a:r>
            <a:r>
              <a:rPr lang="en-US" dirty="0" err="1"/>
              <a:t>kapitale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B8A86-BC1B-A427-C5B3-48BB2AE1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8" y="1630562"/>
            <a:ext cx="3286124" cy="4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0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BA05BD12-50B3-B3CB-296D-472ACEAE9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CF2D30DF-EC3E-80EE-4CEA-9D0F8B1BF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Packet</a:t>
            </a:r>
            <a:endParaRPr dirty="0"/>
          </a:p>
        </p:txBody>
      </p:sp>
      <p:sp>
        <p:nvSpPr>
          <p:cNvPr id="1379" name="Google Shape;1379;p39">
            <a:extLst>
              <a:ext uri="{FF2B5EF4-FFF2-40B4-BE49-F238E27FC236}">
                <a16:creationId xmlns:a16="http://schemas.microsoft.com/office/drawing/2014/main" id="{D24C15F0-4FAD-88E5-DA56-8BD72B7D281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64369" y="2041328"/>
            <a:ext cx="7815262" cy="28521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Në</a:t>
            </a:r>
            <a:r>
              <a:rPr lang="en-US" dirty="0"/>
              <a:t> Java,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paketë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organizuar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grumbulluar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ngjashme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bashku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praktikë</a:t>
            </a:r>
            <a:r>
              <a:rPr lang="en-US" dirty="0"/>
              <a:t> e </a:t>
            </a:r>
            <a:r>
              <a:rPr lang="en-US" dirty="0" err="1"/>
              <a:t>mirë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mbajtur</a:t>
            </a:r>
            <a:r>
              <a:rPr lang="en-US" dirty="0"/>
              <a:t> </a:t>
            </a:r>
            <a:r>
              <a:rPr lang="en-US" dirty="0" err="1"/>
              <a:t>kodin</a:t>
            </a:r>
            <a:r>
              <a:rPr lang="en-US" dirty="0"/>
              <a:t> </a:t>
            </a:r>
            <a:r>
              <a:rPr lang="en-US" dirty="0" err="1"/>
              <a:t>tuaj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organizuar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t'u</a:t>
            </a:r>
            <a:r>
              <a:rPr lang="en-US" dirty="0"/>
              <a:t> </a:t>
            </a:r>
            <a:r>
              <a:rPr lang="en-US" dirty="0" err="1"/>
              <a:t>menaxhuar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AA986-170C-8E7A-FB3D-FB1FAAAD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813" y="1509183"/>
            <a:ext cx="393437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2EF5FAEE-85B8-D649-71E0-92B9DCB40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04E9A2B3-D2B0-6FC1-E9AD-A1AF95CEE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E9DB7B-356D-503C-AC36-D028F1A8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05" y="1561908"/>
            <a:ext cx="6906589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2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9DB77D40-C66C-416D-3BF8-D6B97F8EB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A912E194-D7B1-3737-403E-19FA8E181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Ushtrimi 1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Google Shape;1379;p39">
            <a:extLst>
              <a:ext uri="{FF2B5EF4-FFF2-40B4-BE49-F238E27FC236}">
                <a16:creationId xmlns:a16="http://schemas.microsoft.com/office/drawing/2014/main" id="{0032D8C3-69A7-F250-38FA-BA1CE1CCD13F}"/>
              </a:ext>
            </a:extLst>
          </p:cNvPr>
          <p:cNvSpPr txBox="1">
            <a:spLocks/>
          </p:cNvSpPr>
          <p:nvPr/>
        </p:nvSpPr>
        <p:spPr>
          <a:xfrm>
            <a:off x="720000" y="1405534"/>
            <a:ext cx="7815262" cy="1166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dirty="0" err="1"/>
              <a:t>Krijo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 program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cili</a:t>
            </a:r>
            <a:r>
              <a:rPr lang="en-US" dirty="0"/>
              <a:t> </a:t>
            </a:r>
            <a:r>
              <a:rPr lang="en-US" dirty="0" err="1"/>
              <a:t>printon</a:t>
            </a:r>
            <a:r>
              <a:rPr lang="en-US" dirty="0"/>
              <a:t> ne </a:t>
            </a:r>
            <a:r>
              <a:rPr lang="en-US" dirty="0" err="1"/>
              <a:t>ekran</a:t>
            </a:r>
            <a:r>
              <a:rPr lang="en-US" dirty="0"/>
              <a:t>: “</a:t>
            </a:r>
            <a:r>
              <a:rPr lang="en-US" dirty="0" err="1"/>
              <a:t>Miresevini</a:t>
            </a:r>
            <a:r>
              <a:rPr lang="en-US" dirty="0"/>
              <a:t> ne java!”</a:t>
            </a:r>
          </a:p>
          <a:p>
            <a:pPr marL="0" indent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47854-5FB4-E645-7985-C4F706C4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19" y="2337095"/>
            <a:ext cx="6786562" cy="22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1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EF7D5918-8950-787B-7B18-450958B2B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AAFD5BB0-A49F-6643-3BAB-0F3BDD1754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Ushtrimi 2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Google Shape;1379;p39">
            <a:extLst>
              <a:ext uri="{FF2B5EF4-FFF2-40B4-BE49-F238E27FC236}">
                <a16:creationId xmlns:a16="http://schemas.microsoft.com/office/drawing/2014/main" id="{4B21273B-0BF9-1A39-0973-21C80D46A73F}"/>
              </a:ext>
            </a:extLst>
          </p:cNvPr>
          <p:cNvSpPr txBox="1">
            <a:spLocks/>
          </p:cNvSpPr>
          <p:nvPr/>
        </p:nvSpPr>
        <p:spPr>
          <a:xfrm>
            <a:off x="720000" y="1170879"/>
            <a:ext cx="7815262" cy="107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dirty="0" err="1"/>
              <a:t>Krijo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program I </a:t>
            </a:r>
            <a:r>
              <a:rPr lang="en-US" dirty="0" err="1"/>
              <a:t>cili</a:t>
            </a:r>
            <a:r>
              <a:rPr lang="en-US" dirty="0"/>
              <a:t> </a:t>
            </a:r>
            <a:r>
              <a:rPr lang="en-US" dirty="0" err="1"/>
              <a:t>printon</a:t>
            </a:r>
            <a:r>
              <a:rPr lang="en-US" dirty="0"/>
              <a:t> </a:t>
            </a:r>
            <a:r>
              <a:rPr lang="en-US" dirty="0" err="1"/>
              <a:t>tekstin</a:t>
            </a:r>
            <a:r>
              <a:rPr lang="en-US" dirty="0"/>
              <a:t>:</a:t>
            </a:r>
          </a:p>
          <a:p>
            <a:pPr marL="0" indent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26D01-4ECD-8772-8426-C4B0BDE906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77" b="7494"/>
          <a:stretch/>
        </p:blipFill>
        <p:spPr>
          <a:xfrm>
            <a:off x="795028" y="2064543"/>
            <a:ext cx="7239618" cy="25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2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17037" y="681505"/>
            <a:ext cx="4740900" cy="1625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Cfare është Java?</a:t>
            </a:r>
            <a:endParaRPr dirty="0"/>
          </a:p>
        </p:txBody>
      </p:sp>
      <p:sp>
        <p:nvSpPr>
          <p:cNvPr id="757" name="Google Shape;757;p36"/>
          <p:cNvSpPr txBox="1">
            <a:spLocks noGrp="1"/>
          </p:cNvSpPr>
          <p:nvPr>
            <p:ph type="subTitle" idx="1"/>
          </p:nvPr>
        </p:nvSpPr>
        <p:spPr>
          <a:xfrm>
            <a:off x="695057" y="2604504"/>
            <a:ext cx="4740900" cy="2196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eshte gjuhe programimi.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 Level (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projektuar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jetë</a:t>
            </a:r>
            <a:r>
              <a:rPr lang="en-US" dirty="0"/>
              <a:t> e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lexim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shkrim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njerëzit</a:t>
            </a:r>
            <a:r>
              <a:rPr lang="en-US" dirty="0"/>
              <a:t>, me </a:t>
            </a:r>
            <a:r>
              <a:rPr lang="en-US" dirty="0" err="1"/>
              <a:t>udhëzime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afër</a:t>
            </a:r>
            <a:r>
              <a:rPr lang="en-US" dirty="0"/>
              <a:t> </a:t>
            </a:r>
            <a:r>
              <a:rPr lang="en-US" dirty="0" err="1"/>
              <a:t>gjuhës</a:t>
            </a:r>
            <a:r>
              <a:rPr lang="en-US" dirty="0"/>
              <a:t> </a:t>
            </a:r>
            <a:r>
              <a:rPr lang="en-US" dirty="0" err="1"/>
              <a:t>njerëzore</a:t>
            </a:r>
            <a:r>
              <a:rPr lang="en-US" dirty="0"/>
              <a:t>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</a:t>
            </a:r>
            <a:r>
              <a:rPr lang="en-US" dirty="0" err="1"/>
              <a:t>përshtatet</a:t>
            </a:r>
            <a:r>
              <a:rPr lang="en-US" dirty="0"/>
              <a:t> me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gjithë</a:t>
            </a:r>
            <a:r>
              <a:rPr lang="en-US" dirty="0"/>
              <a:t> </a:t>
            </a:r>
            <a:r>
              <a:rPr lang="en-US" dirty="0" err="1"/>
              <a:t>sistemet</a:t>
            </a:r>
            <a:r>
              <a:rPr lang="en-US" dirty="0"/>
              <a:t> e </a:t>
            </a:r>
            <a:r>
              <a:rPr lang="en-US" dirty="0" err="1"/>
              <a:t>operimit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759" name="Google Shape;759;p36"/>
          <p:cNvSpPr/>
          <p:nvPr/>
        </p:nvSpPr>
        <p:spPr>
          <a:xfrm>
            <a:off x="5803693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27973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5992626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872810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895229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06112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38205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1534181" cy="562397"/>
              <a:chOff x="1096075" y="487799"/>
              <a:chExt cx="3152210" cy="1155530"/>
            </a:xfrm>
          </p:grpSpPr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E779CA6-E8B5-DE78-C5E2-C5FE5DA8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347" y="948892"/>
            <a:ext cx="820366" cy="15041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0"/>
          <p:cNvSpPr/>
          <p:nvPr/>
        </p:nvSpPr>
        <p:spPr>
          <a:xfrm>
            <a:off x="2450163" y="137556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0"/>
          <p:cNvSpPr/>
          <p:nvPr/>
        </p:nvSpPr>
        <p:spPr>
          <a:xfrm>
            <a:off x="2450163" y="311676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0"/>
          <p:cNvSpPr/>
          <p:nvPr/>
        </p:nvSpPr>
        <p:spPr>
          <a:xfrm>
            <a:off x="6077388" y="137556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0"/>
          <p:cNvSpPr/>
          <p:nvPr/>
        </p:nvSpPr>
        <p:spPr>
          <a:xfrm>
            <a:off x="6077388" y="3116763"/>
            <a:ext cx="616800" cy="616800"/>
          </a:xfrm>
          <a:prstGeom prst="ellipse">
            <a:avLst/>
          </a:prstGeom>
          <a:solidFill>
            <a:srgbClr val="AEE2F4">
              <a:alpha val="3082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na mundëson të krijojmë:</a:t>
            </a:r>
            <a:endParaRPr dirty="0"/>
          </a:p>
        </p:txBody>
      </p:sp>
      <p:sp>
        <p:nvSpPr>
          <p:cNvPr id="1435" name="Google Shape;1435;p40"/>
          <p:cNvSpPr txBox="1">
            <a:spLocks noGrp="1"/>
          </p:cNvSpPr>
          <p:nvPr>
            <p:ph type="subTitle" idx="5"/>
          </p:nvPr>
        </p:nvSpPr>
        <p:spPr>
          <a:xfrm>
            <a:off x="1314174" y="2227838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Aplikacione Webi</a:t>
            </a:r>
            <a:endParaRPr dirty="0"/>
          </a:p>
        </p:txBody>
      </p:sp>
      <p:sp>
        <p:nvSpPr>
          <p:cNvPr id="1436" name="Google Shape;1436;p40"/>
          <p:cNvSpPr txBox="1">
            <a:spLocks noGrp="1"/>
          </p:cNvSpPr>
          <p:nvPr>
            <p:ph type="subTitle" idx="6"/>
          </p:nvPr>
        </p:nvSpPr>
        <p:spPr>
          <a:xfrm>
            <a:off x="4971490" y="2229601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Aplikacione Mobile</a:t>
            </a:r>
            <a:endParaRPr dirty="0"/>
          </a:p>
        </p:txBody>
      </p:sp>
      <p:sp>
        <p:nvSpPr>
          <p:cNvPr id="1437" name="Google Shape;1437;p40"/>
          <p:cNvSpPr txBox="1">
            <a:spLocks noGrp="1"/>
          </p:cNvSpPr>
          <p:nvPr>
            <p:ph type="subTitle" idx="7"/>
          </p:nvPr>
        </p:nvSpPr>
        <p:spPr>
          <a:xfrm>
            <a:off x="1314174" y="3944023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Aplikacione Desktop</a:t>
            </a:r>
            <a:endParaRPr dirty="0"/>
          </a:p>
        </p:txBody>
      </p:sp>
      <p:sp>
        <p:nvSpPr>
          <p:cNvPr id="1438" name="Google Shape;1438;p40"/>
          <p:cNvSpPr txBox="1">
            <a:spLocks noGrp="1"/>
          </p:cNvSpPr>
          <p:nvPr>
            <p:ph type="subTitle" idx="8"/>
          </p:nvPr>
        </p:nvSpPr>
        <p:spPr>
          <a:xfrm>
            <a:off x="4904461" y="3915760"/>
            <a:ext cx="2962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 Games</a:t>
            </a:r>
            <a:endParaRPr dirty="0"/>
          </a:p>
        </p:txBody>
      </p:sp>
      <p:grpSp>
        <p:nvGrpSpPr>
          <p:cNvPr id="1439" name="Google Shape;1439;p40"/>
          <p:cNvGrpSpPr/>
          <p:nvPr/>
        </p:nvGrpSpPr>
        <p:grpSpPr>
          <a:xfrm>
            <a:off x="6195885" y="3289084"/>
            <a:ext cx="379821" cy="290953"/>
            <a:chOff x="4093948" y="2013784"/>
            <a:chExt cx="379821" cy="290953"/>
          </a:xfrm>
        </p:grpSpPr>
        <p:sp>
          <p:nvSpPr>
            <p:cNvPr id="1440" name="Google Shape;1440;p40"/>
            <p:cNvSpPr/>
            <p:nvPr/>
          </p:nvSpPr>
          <p:spPr>
            <a:xfrm>
              <a:off x="4099675" y="2247932"/>
              <a:ext cx="368367" cy="51096"/>
            </a:xfrm>
            <a:custGeom>
              <a:avLst/>
              <a:gdLst/>
              <a:ahLst/>
              <a:cxnLst/>
              <a:rect l="l" t="t" r="r" b="b"/>
              <a:pathLst>
                <a:path w="18910" h="2623" extrusionOk="0">
                  <a:moveTo>
                    <a:pt x="465" y="1"/>
                  </a:moveTo>
                  <a:cubicBezTo>
                    <a:pt x="200" y="1"/>
                    <a:pt x="0" y="224"/>
                    <a:pt x="0" y="494"/>
                  </a:cubicBezTo>
                  <a:cubicBezTo>
                    <a:pt x="0" y="1670"/>
                    <a:pt x="959" y="2622"/>
                    <a:pt x="2134" y="2622"/>
                  </a:cubicBezTo>
                  <a:lnTo>
                    <a:pt x="16776" y="2622"/>
                  </a:lnTo>
                  <a:cubicBezTo>
                    <a:pt x="17951" y="2622"/>
                    <a:pt x="18909" y="1670"/>
                    <a:pt x="18909" y="494"/>
                  </a:cubicBezTo>
                  <a:cubicBezTo>
                    <a:pt x="18909" y="224"/>
                    <a:pt x="18715" y="1"/>
                    <a:pt x="18445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4408820" y="2247932"/>
              <a:ext cx="59219" cy="51096"/>
            </a:xfrm>
            <a:custGeom>
              <a:avLst/>
              <a:gdLst/>
              <a:ahLst/>
              <a:cxnLst/>
              <a:rect l="l" t="t" r="r" b="b"/>
              <a:pathLst>
                <a:path w="3040" h="2623" extrusionOk="0">
                  <a:moveTo>
                    <a:pt x="1670" y="1"/>
                  </a:moveTo>
                  <a:cubicBezTo>
                    <a:pt x="1934" y="1"/>
                    <a:pt x="2134" y="224"/>
                    <a:pt x="2134" y="494"/>
                  </a:cubicBezTo>
                  <a:cubicBezTo>
                    <a:pt x="2134" y="1082"/>
                    <a:pt x="1911" y="1617"/>
                    <a:pt x="1523" y="2011"/>
                  </a:cubicBezTo>
                  <a:cubicBezTo>
                    <a:pt x="1129" y="2381"/>
                    <a:pt x="588" y="2622"/>
                    <a:pt x="1" y="2622"/>
                  </a:cubicBezTo>
                  <a:lnTo>
                    <a:pt x="906" y="2622"/>
                  </a:lnTo>
                  <a:cubicBezTo>
                    <a:pt x="1494" y="2622"/>
                    <a:pt x="2034" y="2381"/>
                    <a:pt x="2428" y="2011"/>
                  </a:cubicBezTo>
                  <a:cubicBezTo>
                    <a:pt x="2816" y="1617"/>
                    <a:pt x="3039" y="1082"/>
                    <a:pt x="3039" y="494"/>
                  </a:cubicBezTo>
                  <a:cubicBezTo>
                    <a:pt x="3039" y="224"/>
                    <a:pt x="2845" y="1"/>
                    <a:pt x="25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4120733" y="2019511"/>
              <a:ext cx="326348" cy="228442"/>
            </a:xfrm>
            <a:custGeom>
              <a:avLst/>
              <a:gdLst/>
              <a:ahLst/>
              <a:cxnLst/>
              <a:rect l="l" t="t" r="r" b="b"/>
              <a:pathLst>
                <a:path w="16753" h="11727" extrusionOk="0">
                  <a:moveTo>
                    <a:pt x="853" y="0"/>
                  </a:moveTo>
                  <a:cubicBezTo>
                    <a:pt x="389" y="0"/>
                    <a:pt x="1" y="388"/>
                    <a:pt x="1" y="853"/>
                  </a:cubicBezTo>
                  <a:lnTo>
                    <a:pt x="1" y="10898"/>
                  </a:lnTo>
                  <a:cubicBezTo>
                    <a:pt x="1" y="11362"/>
                    <a:pt x="389" y="11727"/>
                    <a:pt x="853" y="11727"/>
                  </a:cubicBezTo>
                  <a:lnTo>
                    <a:pt x="15895" y="11727"/>
                  </a:lnTo>
                  <a:cubicBezTo>
                    <a:pt x="16359" y="11727"/>
                    <a:pt x="16753" y="11362"/>
                    <a:pt x="16753" y="10898"/>
                  </a:cubicBezTo>
                  <a:lnTo>
                    <a:pt x="16753" y="853"/>
                  </a:lnTo>
                  <a:cubicBezTo>
                    <a:pt x="16753" y="388"/>
                    <a:pt x="16359" y="0"/>
                    <a:pt x="15895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4415579" y="2019511"/>
              <a:ext cx="31499" cy="228442"/>
            </a:xfrm>
            <a:custGeom>
              <a:avLst/>
              <a:gdLst/>
              <a:ahLst/>
              <a:cxnLst/>
              <a:rect l="l" t="t" r="r" b="b"/>
              <a:pathLst>
                <a:path w="1617" h="11727" extrusionOk="0">
                  <a:moveTo>
                    <a:pt x="0" y="0"/>
                  </a:moveTo>
                  <a:cubicBezTo>
                    <a:pt x="465" y="0"/>
                    <a:pt x="853" y="388"/>
                    <a:pt x="853" y="853"/>
                  </a:cubicBezTo>
                  <a:lnTo>
                    <a:pt x="853" y="10898"/>
                  </a:lnTo>
                  <a:cubicBezTo>
                    <a:pt x="853" y="11362"/>
                    <a:pt x="465" y="11727"/>
                    <a:pt x="0" y="11727"/>
                  </a:cubicBezTo>
                  <a:lnTo>
                    <a:pt x="759" y="11727"/>
                  </a:lnTo>
                  <a:cubicBezTo>
                    <a:pt x="1223" y="11727"/>
                    <a:pt x="1617" y="11362"/>
                    <a:pt x="1617" y="10898"/>
                  </a:cubicBezTo>
                  <a:lnTo>
                    <a:pt x="1617" y="853"/>
                  </a:lnTo>
                  <a:cubicBezTo>
                    <a:pt x="1617" y="388"/>
                    <a:pt x="1223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4144557" y="2040004"/>
              <a:ext cx="278603" cy="187904"/>
            </a:xfrm>
            <a:custGeom>
              <a:avLst/>
              <a:gdLst/>
              <a:ahLst/>
              <a:cxnLst/>
              <a:rect l="l" t="t" r="r" b="b"/>
              <a:pathLst>
                <a:path w="14302" h="9646" extrusionOk="0">
                  <a:moveTo>
                    <a:pt x="318" y="0"/>
                  </a:moveTo>
                  <a:cubicBezTo>
                    <a:pt x="147" y="0"/>
                    <a:pt x="1" y="124"/>
                    <a:pt x="1" y="318"/>
                  </a:cubicBezTo>
                  <a:lnTo>
                    <a:pt x="1" y="9329"/>
                  </a:lnTo>
                  <a:cubicBezTo>
                    <a:pt x="1" y="9499"/>
                    <a:pt x="147" y="9646"/>
                    <a:pt x="318" y="9646"/>
                  </a:cubicBezTo>
                  <a:lnTo>
                    <a:pt x="13984" y="9646"/>
                  </a:lnTo>
                  <a:cubicBezTo>
                    <a:pt x="14154" y="9646"/>
                    <a:pt x="14301" y="9499"/>
                    <a:pt x="14301" y="9329"/>
                  </a:cubicBezTo>
                  <a:lnTo>
                    <a:pt x="14301" y="318"/>
                  </a:lnTo>
                  <a:cubicBezTo>
                    <a:pt x="14301" y="124"/>
                    <a:pt x="14154" y="0"/>
                    <a:pt x="1398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4401729" y="2040004"/>
              <a:ext cx="21428" cy="187904"/>
            </a:xfrm>
            <a:custGeom>
              <a:avLst/>
              <a:gdLst/>
              <a:ahLst/>
              <a:cxnLst/>
              <a:rect l="l" t="t" r="r" b="b"/>
              <a:pathLst>
                <a:path w="1100" h="9646" extrusionOk="0">
                  <a:moveTo>
                    <a:pt x="0" y="0"/>
                  </a:moveTo>
                  <a:cubicBezTo>
                    <a:pt x="194" y="0"/>
                    <a:pt x="318" y="124"/>
                    <a:pt x="318" y="318"/>
                  </a:cubicBezTo>
                  <a:lnTo>
                    <a:pt x="318" y="9329"/>
                  </a:lnTo>
                  <a:cubicBezTo>
                    <a:pt x="318" y="9499"/>
                    <a:pt x="194" y="9646"/>
                    <a:pt x="0" y="9646"/>
                  </a:cubicBezTo>
                  <a:lnTo>
                    <a:pt x="782" y="9646"/>
                  </a:lnTo>
                  <a:cubicBezTo>
                    <a:pt x="952" y="9646"/>
                    <a:pt x="1099" y="9499"/>
                    <a:pt x="1099" y="9329"/>
                  </a:cubicBezTo>
                  <a:lnTo>
                    <a:pt x="1099" y="318"/>
                  </a:lnTo>
                  <a:cubicBezTo>
                    <a:pt x="1099" y="124"/>
                    <a:pt x="952" y="0"/>
                    <a:pt x="782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4144557" y="2040004"/>
              <a:ext cx="278603" cy="42505"/>
            </a:xfrm>
            <a:custGeom>
              <a:avLst/>
              <a:gdLst/>
              <a:ahLst/>
              <a:cxnLst/>
              <a:rect l="l" t="t" r="r" b="b"/>
              <a:pathLst>
                <a:path w="14302" h="2182" extrusionOk="0">
                  <a:moveTo>
                    <a:pt x="318" y="0"/>
                  </a:moveTo>
                  <a:cubicBezTo>
                    <a:pt x="147" y="0"/>
                    <a:pt x="1" y="124"/>
                    <a:pt x="1" y="318"/>
                  </a:cubicBezTo>
                  <a:lnTo>
                    <a:pt x="1" y="2181"/>
                  </a:lnTo>
                  <a:lnTo>
                    <a:pt x="14301" y="2181"/>
                  </a:lnTo>
                  <a:lnTo>
                    <a:pt x="14301" y="318"/>
                  </a:lnTo>
                  <a:cubicBezTo>
                    <a:pt x="14301" y="124"/>
                    <a:pt x="14154" y="0"/>
                    <a:pt x="13984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4401729" y="2040004"/>
              <a:ext cx="21428" cy="42505"/>
            </a:xfrm>
            <a:custGeom>
              <a:avLst/>
              <a:gdLst/>
              <a:ahLst/>
              <a:cxnLst/>
              <a:rect l="l" t="t" r="r" b="b"/>
              <a:pathLst>
                <a:path w="1100" h="2182" extrusionOk="0">
                  <a:moveTo>
                    <a:pt x="0" y="0"/>
                  </a:moveTo>
                  <a:cubicBezTo>
                    <a:pt x="194" y="0"/>
                    <a:pt x="318" y="124"/>
                    <a:pt x="318" y="318"/>
                  </a:cubicBezTo>
                  <a:lnTo>
                    <a:pt x="318" y="2181"/>
                  </a:lnTo>
                  <a:lnTo>
                    <a:pt x="1099" y="2181"/>
                  </a:lnTo>
                  <a:lnTo>
                    <a:pt x="1099" y="318"/>
                  </a:lnTo>
                  <a:cubicBezTo>
                    <a:pt x="1099" y="124"/>
                    <a:pt x="952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4249553" y="2247932"/>
              <a:ext cx="68725" cy="22012"/>
            </a:xfrm>
            <a:custGeom>
              <a:avLst/>
              <a:gdLst/>
              <a:ahLst/>
              <a:cxnLst/>
              <a:rect l="l" t="t" r="r" b="b"/>
              <a:pathLst>
                <a:path w="3528" h="1130" extrusionOk="0">
                  <a:moveTo>
                    <a:pt x="1" y="1"/>
                  </a:moveTo>
                  <a:lnTo>
                    <a:pt x="1" y="565"/>
                  </a:lnTo>
                  <a:cubicBezTo>
                    <a:pt x="1" y="882"/>
                    <a:pt x="265" y="1129"/>
                    <a:pt x="588" y="1129"/>
                  </a:cubicBezTo>
                  <a:lnTo>
                    <a:pt x="2939" y="1129"/>
                  </a:lnTo>
                  <a:cubicBezTo>
                    <a:pt x="3257" y="1129"/>
                    <a:pt x="3527" y="882"/>
                    <a:pt x="3527" y="565"/>
                  </a:cubicBezTo>
                  <a:lnTo>
                    <a:pt x="3527" y="1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4198496" y="2169272"/>
              <a:ext cx="170723" cy="27155"/>
            </a:xfrm>
            <a:custGeom>
              <a:avLst/>
              <a:gdLst/>
              <a:ahLst/>
              <a:cxnLst/>
              <a:rect l="l" t="t" r="r" b="b"/>
              <a:pathLst>
                <a:path w="8764" h="1394" extrusionOk="0">
                  <a:moveTo>
                    <a:pt x="194" y="1"/>
                  </a:moveTo>
                  <a:cubicBezTo>
                    <a:pt x="71" y="1"/>
                    <a:pt x="0" y="100"/>
                    <a:pt x="0" y="218"/>
                  </a:cubicBezTo>
                  <a:lnTo>
                    <a:pt x="0" y="1176"/>
                  </a:lnTo>
                  <a:cubicBezTo>
                    <a:pt x="0" y="1300"/>
                    <a:pt x="71" y="1394"/>
                    <a:pt x="194" y="1394"/>
                  </a:cubicBezTo>
                  <a:lnTo>
                    <a:pt x="8570" y="1394"/>
                  </a:lnTo>
                  <a:cubicBezTo>
                    <a:pt x="8670" y="1394"/>
                    <a:pt x="8764" y="1300"/>
                    <a:pt x="8764" y="1176"/>
                  </a:cubicBezTo>
                  <a:lnTo>
                    <a:pt x="8764" y="218"/>
                  </a:lnTo>
                  <a:cubicBezTo>
                    <a:pt x="8764" y="100"/>
                    <a:pt x="8670" y="1"/>
                    <a:pt x="8570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4350653" y="2169272"/>
              <a:ext cx="18564" cy="27155"/>
            </a:xfrm>
            <a:custGeom>
              <a:avLst/>
              <a:gdLst/>
              <a:ahLst/>
              <a:cxnLst/>
              <a:rect l="l" t="t" r="r" b="b"/>
              <a:pathLst>
                <a:path w="953" h="1394" extrusionOk="0">
                  <a:moveTo>
                    <a:pt x="1" y="1"/>
                  </a:moveTo>
                  <a:cubicBezTo>
                    <a:pt x="101" y="1"/>
                    <a:pt x="195" y="100"/>
                    <a:pt x="195" y="218"/>
                  </a:cubicBezTo>
                  <a:lnTo>
                    <a:pt x="195" y="1176"/>
                  </a:lnTo>
                  <a:cubicBezTo>
                    <a:pt x="195" y="1300"/>
                    <a:pt x="101" y="1394"/>
                    <a:pt x="1" y="1394"/>
                  </a:cubicBezTo>
                  <a:lnTo>
                    <a:pt x="759" y="1394"/>
                  </a:lnTo>
                  <a:cubicBezTo>
                    <a:pt x="859" y="1394"/>
                    <a:pt x="953" y="1300"/>
                    <a:pt x="953" y="1176"/>
                  </a:cubicBezTo>
                  <a:lnTo>
                    <a:pt x="953" y="218"/>
                  </a:lnTo>
                  <a:cubicBezTo>
                    <a:pt x="953" y="100"/>
                    <a:pt x="859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4198496" y="2169272"/>
              <a:ext cx="121146" cy="27155"/>
            </a:xfrm>
            <a:custGeom>
              <a:avLst/>
              <a:gdLst/>
              <a:ahLst/>
              <a:cxnLst/>
              <a:rect l="l" t="t" r="r" b="b"/>
              <a:pathLst>
                <a:path w="6219" h="1394" extrusionOk="0">
                  <a:moveTo>
                    <a:pt x="194" y="1"/>
                  </a:moveTo>
                  <a:cubicBezTo>
                    <a:pt x="71" y="1"/>
                    <a:pt x="0" y="100"/>
                    <a:pt x="0" y="218"/>
                  </a:cubicBezTo>
                  <a:lnTo>
                    <a:pt x="0" y="1176"/>
                  </a:lnTo>
                  <a:cubicBezTo>
                    <a:pt x="0" y="1300"/>
                    <a:pt x="71" y="1394"/>
                    <a:pt x="194" y="1394"/>
                  </a:cubicBezTo>
                  <a:lnTo>
                    <a:pt x="6219" y="1394"/>
                  </a:lnTo>
                  <a:lnTo>
                    <a:pt x="6219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4138829" y="2034277"/>
              <a:ext cx="289590" cy="199358"/>
            </a:xfrm>
            <a:custGeom>
              <a:avLst/>
              <a:gdLst/>
              <a:ahLst/>
              <a:cxnLst/>
              <a:rect l="l" t="t" r="r" b="b"/>
              <a:pathLst>
                <a:path w="14866" h="10234" extrusionOk="0">
                  <a:moveTo>
                    <a:pt x="14278" y="565"/>
                  </a:moveTo>
                  <a:cubicBezTo>
                    <a:pt x="14301" y="565"/>
                    <a:pt x="14301" y="588"/>
                    <a:pt x="14301" y="612"/>
                  </a:cubicBezTo>
                  <a:lnTo>
                    <a:pt x="14301" y="2205"/>
                  </a:lnTo>
                  <a:lnTo>
                    <a:pt x="12562" y="2205"/>
                  </a:lnTo>
                  <a:cubicBezTo>
                    <a:pt x="12391" y="2205"/>
                    <a:pt x="12268" y="2328"/>
                    <a:pt x="12268" y="2475"/>
                  </a:cubicBezTo>
                  <a:cubicBezTo>
                    <a:pt x="12268" y="2646"/>
                    <a:pt x="12391" y="2769"/>
                    <a:pt x="12562" y="2769"/>
                  </a:cubicBezTo>
                  <a:lnTo>
                    <a:pt x="14301" y="2769"/>
                  </a:lnTo>
                  <a:lnTo>
                    <a:pt x="14301" y="9623"/>
                  </a:lnTo>
                  <a:cubicBezTo>
                    <a:pt x="14301" y="9646"/>
                    <a:pt x="14301" y="9646"/>
                    <a:pt x="14278" y="9646"/>
                  </a:cubicBezTo>
                  <a:lnTo>
                    <a:pt x="612" y="9646"/>
                  </a:lnTo>
                  <a:cubicBezTo>
                    <a:pt x="588" y="9646"/>
                    <a:pt x="588" y="9646"/>
                    <a:pt x="588" y="9623"/>
                  </a:cubicBezTo>
                  <a:lnTo>
                    <a:pt x="588" y="2769"/>
                  </a:lnTo>
                  <a:lnTo>
                    <a:pt x="11216" y="2769"/>
                  </a:lnTo>
                  <a:cubicBezTo>
                    <a:pt x="11362" y="2769"/>
                    <a:pt x="11486" y="2646"/>
                    <a:pt x="11486" y="2475"/>
                  </a:cubicBezTo>
                  <a:cubicBezTo>
                    <a:pt x="11486" y="2328"/>
                    <a:pt x="11362" y="2205"/>
                    <a:pt x="11216" y="2205"/>
                  </a:cubicBezTo>
                  <a:lnTo>
                    <a:pt x="588" y="2205"/>
                  </a:lnTo>
                  <a:lnTo>
                    <a:pt x="588" y="612"/>
                  </a:lnTo>
                  <a:cubicBezTo>
                    <a:pt x="588" y="588"/>
                    <a:pt x="588" y="565"/>
                    <a:pt x="612" y="565"/>
                  </a:cubicBezTo>
                  <a:close/>
                  <a:moveTo>
                    <a:pt x="612" y="1"/>
                  </a:moveTo>
                  <a:cubicBezTo>
                    <a:pt x="295" y="1"/>
                    <a:pt x="1" y="271"/>
                    <a:pt x="1" y="612"/>
                  </a:cubicBezTo>
                  <a:lnTo>
                    <a:pt x="1" y="9623"/>
                  </a:lnTo>
                  <a:cubicBezTo>
                    <a:pt x="1" y="9940"/>
                    <a:pt x="295" y="10234"/>
                    <a:pt x="612" y="10234"/>
                  </a:cubicBezTo>
                  <a:lnTo>
                    <a:pt x="14278" y="10234"/>
                  </a:lnTo>
                  <a:cubicBezTo>
                    <a:pt x="14595" y="10234"/>
                    <a:pt x="14866" y="9940"/>
                    <a:pt x="14866" y="9623"/>
                  </a:cubicBezTo>
                  <a:lnTo>
                    <a:pt x="14866" y="612"/>
                  </a:lnTo>
                  <a:cubicBezTo>
                    <a:pt x="14866" y="271"/>
                    <a:pt x="14595" y="1"/>
                    <a:pt x="142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4170328" y="2055685"/>
              <a:ext cx="11454" cy="11026"/>
            </a:xfrm>
            <a:custGeom>
              <a:avLst/>
              <a:gdLst/>
              <a:ahLst/>
              <a:cxnLst/>
              <a:rect l="l" t="t" r="r" b="b"/>
              <a:pathLst>
                <a:path w="588" h="566" extrusionOk="0">
                  <a:moveTo>
                    <a:pt x="294" y="1"/>
                  </a:moveTo>
                  <a:cubicBezTo>
                    <a:pt x="123" y="1"/>
                    <a:pt x="0" y="124"/>
                    <a:pt x="0" y="271"/>
                  </a:cubicBezTo>
                  <a:cubicBezTo>
                    <a:pt x="0" y="442"/>
                    <a:pt x="123" y="565"/>
                    <a:pt x="294" y="565"/>
                  </a:cubicBezTo>
                  <a:cubicBezTo>
                    <a:pt x="441" y="565"/>
                    <a:pt x="588" y="442"/>
                    <a:pt x="588" y="271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4192302" y="2055685"/>
              <a:ext cx="11474" cy="11026"/>
            </a:xfrm>
            <a:custGeom>
              <a:avLst/>
              <a:gdLst/>
              <a:ahLst/>
              <a:cxnLst/>
              <a:rect l="l" t="t" r="r" b="b"/>
              <a:pathLst>
                <a:path w="589" h="566" extrusionOk="0">
                  <a:moveTo>
                    <a:pt x="294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4" y="565"/>
                  </a:cubicBezTo>
                  <a:cubicBezTo>
                    <a:pt x="465" y="565"/>
                    <a:pt x="588" y="442"/>
                    <a:pt x="588" y="271"/>
                  </a:cubicBezTo>
                  <a:cubicBezTo>
                    <a:pt x="588" y="124"/>
                    <a:pt x="465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4214625" y="2055685"/>
              <a:ext cx="11026" cy="11026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2"/>
                    <a:pt x="124" y="565"/>
                    <a:pt x="271" y="565"/>
                  </a:cubicBezTo>
                  <a:cubicBezTo>
                    <a:pt x="442" y="565"/>
                    <a:pt x="565" y="442"/>
                    <a:pt x="565" y="271"/>
                  </a:cubicBezTo>
                  <a:cubicBezTo>
                    <a:pt x="565" y="124"/>
                    <a:pt x="442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4093948" y="2013784"/>
              <a:ext cx="379821" cy="290953"/>
            </a:xfrm>
            <a:custGeom>
              <a:avLst/>
              <a:gdLst/>
              <a:ahLst/>
              <a:cxnLst/>
              <a:rect l="l" t="t" r="r" b="b"/>
              <a:pathLst>
                <a:path w="19498" h="14936" extrusionOk="0">
                  <a:moveTo>
                    <a:pt x="17270" y="588"/>
                  </a:moveTo>
                  <a:cubicBezTo>
                    <a:pt x="17587" y="588"/>
                    <a:pt x="17834" y="829"/>
                    <a:pt x="17834" y="1147"/>
                  </a:cubicBezTo>
                  <a:lnTo>
                    <a:pt x="17834" y="11192"/>
                  </a:lnTo>
                  <a:cubicBezTo>
                    <a:pt x="17834" y="11486"/>
                    <a:pt x="17587" y="11756"/>
                    <a:pt x="17270" y="11756"/>
                  </a:cubicBezTo>
                  <a:lnTo>
                    <a:pt x="2228" y="11756"/>
                  </a:lnTo>
                  <a:cubicBezTo>
                    <a:pt x="1911" y="11756"/>
                    <a:pt x="1670" y="11486"/>
                    <a:pt x="1670" y="11192"/>
                  </a:cubicBezTo>
                  <a:lnTo>
                    <a:pt x="1670" y="1147"/>
                  </a:lnTo>
                  <a:cubicBezTo>
                    <a:pt x="1670" y="829"/>
                    <a:pt x="1911" y="588"/>
                    <a:pt x="2228" y="588"/>
                  </a:cubicBezTo>
                  <a:close/>
                  <a:moveTo>
                    <a:pt x="11221" y="12314"/>
                  </a:moveTo>
                  <a:lnTo>
                    <a:pt x="11221" y="12585"/>
                  </a:lnTo>
                  <a:cubicBezTo>
                    <a:pt x="11221" y="12755"/>
                    <a:pt x="11098" y="12879"/>
                    <a:pt x="10927" y="12879"/>
                  </a:cubicBezTo>
                  <a:lnTo>
                    <a:pt x="8576" y="12879"/>
                  </a:lnTo>
                  <a:cubicBezTo>
                    <a:pt x="8400" y="12879"/>
                    <a:pt x="8282" y="12755"/>
                    <a:pt x="8282" y="12585"/>
                  </a:cubicBezTo>
                  <a:lnTo>
                    <a:pt x="8282" y="12314"/>
                  </a:lnTo>
                  <a:close/>
                  <a:moveTo>
                    <a:pt x="18739" y="12314"/>
                  </a:moveTo>
                  <a:cubicBezTo>
                    <a:pt x="18833" y="12314"/>
                    <a:pt x="18933" y="12414"/>
                    <a:pt x="18933" y="12514"/>
                  </a:cubicBezTo>
                  <a:cubicBezTo>
                    <a:pt x="18933" y="13543"/>
                    <a:pt x="18098" y="14372"/>
                    <a:pt x="17070" y="14372"/>
                  </a:cubicBezTo>
                  <a:lnTo>
                    <a:pt x="2428" y="14372"/>
                  </a:lnTo>
                  <a:cubicBezTo>
                    <a:pt x="1399" y="14372"/>
                    <a:pt x="565" y="13543"/>
                    <a:pt x="565" y="12514"/>
                  </a:cubicBezTo>
                  <a:cubicBezTo>
                    <a:pt x="565" y="12414"/>
                    <a:pt x="665" y="12314"/>
                    <a:pt x="759" y="12314"/>
                  </a:cubicBezTo>
                  <a:lnTo>
                    <a:pt x="7718" y="12314"/>
                  </a:lnTo>
                  <a:lnTo>
                    <a:pt x="7718" y="12585"/>
                  </a:lnTo>
                  <a:cubicBezTo>
                    <a:pt x="7718" y="13079"/>
                    <a:pt x="8083" y="13443"/>
                    <a:pt x="8576" y="13443"/>
                  </a:cubicBezTo>
                  <a:lnTo>
                    <a:pt x="10927" y="13443"/>
                  </a:lnTo>
                  <a:cubicBezTo>
                    <a:pt x="11415" y="13443"/>
                    <a:pt x="11780" y="13079"/>
                    <a:pt x="11780" y="12585"/>
                  </a:cubicBezTo>
                  <a:lnTo>
                    <a:pt x="11780" y="12314"/>
                  </a:lnTo>
                  <a:close/>
                  <a:moveTo>
                    <a:pt x="2228" y="0"/>
                  </a:moveTo>
                  <a:cubicBezTo>
                    <a:pt x="1593" y="0"/>
                    <a:pt x="1082" y="512"/>
                    <a:pt x="1082" y="1147"/>
                  </a:cubicBezTo>
                  <a:lnTo>
                    <a:pt x="1082" y="11192"/>
                  </a:lnTo>
                  <a:cubicBezTo>
                    <a:pt x="1082" y="11386"/>
                    <a:pt x="1153" y="11580"/>
                    <a:pt x="1253" y="11756"/>
                  </a:cubicBezTo>
                  <a:lnTo>
                    <a:pt x="759" y="11756"/>
                  </a:lnTo>
                  <a:cubicBezTo>
                    <a:pt x="347" y="11756"/>
                    <a:pt x="1" y="12097"/>
                    <a:pt x="1" y="12514"/>
                  </a:cubicBezTo>
                  <a:cubicBezTo>
                    <a:pt x="1" y="13837"/>
                    <a:pt x="1082" y="14936"/>
                    <a:pt x="2428" y="14936"/>
                  </a:cubicBezTo>
                  <a:lnTo>
                    <a:pt x="17070" y="14936"/>
                  </a:lnTo>
                  <a:cubicBezTo>
                    <a:pt x="18422" y="14936"/>
                    <a:pt x="19497" y="13837"/>
                    <a:pt x="19497" y="12514"/>
                  </a:cubicBezTo>
                  <a:cubicBezTo>
                    <a:pt x="19497" y="12097"/>
                    <a:pt x="19156" y="11756"/>
                    <a:pt x="18739" y="11756"/>
                  </a:cubicBezTo>
                  <a:lnTo>
                    <a:pt x="18245" y="11756"/>
                  </a:lnTo>
                  <a:cubicBezTo>
                    <a:pt x="18345" y="11580"/>
                    <a:pt x="18422" y="11386"/>
                    <a:pt x="18422" y="11192"/>
                  </a:cubicBezTo>
                  <a:lnTo>
                    <a:pt x="18422" y="1147"/>
                  </a:lnTo>
                  <a:cubicBezTo>
                    <a:pt x="18422" y="512"/>
                    <a:pt x="17904" y="0"/>
                    <a:pt x="172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4306804" y="2109995"/>
              <a:ext cx="26240" cy="44064"/>
            </a:xfrm>
            <a:custGeom>
              <a:avLst/>
              <a:gdLst/>
              <a:ahLst/>
              <a:cxnLst/>
              <a:rect l="l" t="t" r="r" b="b"/>
              <a:pathLst>
                <a:path w="1347" h="2262" extrusionOk="0">
                  <a:moveTo>
                    <a:pt x="1017" y="1"/>
                  </a:moveTo>
                  <a:cubicBezTo>
                    <a:pt x="916" y="1"/>
                    <a:pt x="810" y="67"/>
                    <a:pt x="759" y="175"/>
                  </a:cubicBezTo>
                  <a:lnTo>
                    <a:pt x="47" y="1868"/>
                  </a:lnTo>
                  <a:cubicBezTo>
                    <a:pt x="0" y="2015"/>
                    <a:pt x="71" y="2185"/>
                    <a:pt x="194" y="2232"/>
                  </a:cubicBezTo>
                  <a:cubicBezTo>
                    <a:pt x="241" y="2262"/>
                    <a:pt x="294" y="2262"/>
                    <a:pt x="318" y="2262"/>
                  </a:cubicBezTo>
                  <a:cubicBezTo>
                    <a:pt x="441" y="2262"/>
                    <a:pt x="535" y="2209"/>
                    <a:pt x="588" y="2085"/>
                  </a:cubicBezTo>
                  <a:lnTo>
                    <a:pt x="1294" y="399"/>
                  </a:lnTo>
                  <a:cubicBezTo>
                    <a:pt x="1346" y="252"/>
                    <a:pt x="1270" y="81"/>
                    <a:pt x="1123" y="28"/>
                  </a:cubicBezTo>
                  <a:cubicBezTo>
                    <a:pt x="1090" y="9"/>
                    <a:pt x="1054" y="1"/>
                    <a:pt x="101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4300045" y="2114436"/>
              <a:ext cx="11922" cy="13870"/>
            </a:xfrm>
            <a:custGeom>
              <a:avLst/>
              <a:gdLst/>
              <a:ahLst/>
              <a:cxnLst/>
              <a:rect l="l" t="t" r="r" b="b"/>
              <a:pathLst>
                <a:path w="612" h="712" extrusionOk="0">
                  <a:moveTo>
                    <a:pt x="318" y="0"/>
                  </a:moveTo>
                  <a:cubicBezTo>
                    <a:pt x="148" y="0"/>
                    <a:pt x="1" y="147"/>
                    <a:pt x="1" y="341"/>
                  </a:cubicBezTo>
                  <a:cubicBezTo>
                    <a:pt x="1" y="564"/>
                    <a:pt x="148" y="711"/>
                    <a:pt x="318" y="711"/>
                  </a:cubicBezTo>
                  <a:cubicBezTo>
                    <a:pt x="494" y="711"/>
                    <a:pt x="612" y="564"/>
                    <a:pt x="612" y="341"/>
                  </a:cubicBezTo>
                  <a:cubicBezTo>
                    <a:pt x="612" y="147"/>
                    <a:pt x="494" y="0"/>
                    <a:pt x="31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327764" y="2136877"/>
              <a:ext cx="11922" cy="13753"/>
            </a:xfrm>
            <a:custGeom>
              <a:avLst/>
              <a:gdLst/>
              <a:ahLst/>
              <a:cxnLst/>
              <a:rect l="l" t="t" r="r" b="b"/>
              <a:pathLst>
                <a:path w="612" h="706" extrusionOk="0">
                  <a:moveTo>
                    <a:pt x="294" y="0"/>
                  </a:moveTo>
                  <a:cubicBezTo>
                    <a:pt x="123" y="0"/>
                    <a:pt x="0" y="147"/>
                    <a:pt x="0" y="341"/>
                  </a:cubicBezTo>
                  <a:cubicBezTo>
                    <a:pt x="0" y="559"/>
                    <a:pt x="123" y="705"/>
                    <a:pt x="294" y="705"/>
                  </a:cubicBezTo>
                  <a:cubicBezTo>
                    <a:pt x="464" y="705"/>
                    <a:pt x="611" y="559"/>
                    <a:pt x="611" y="341"/>
                  </a:cubicBezTo>
                  <a:cubicBezTo>
                    <a:pt x="611" y="147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4222301" y="2109625"/>
              <a:ext cx="30584" cy="45349"/>
            </a:xfrm>
            <a:custGeom>
              <a:avLst/>
              <a:gdLst/>
              <a:ahLst/>
              <a:cxnLst/>
              <a:rect l="l" t="t" r="r" b="b"/>
              <a:pathLst>
                <a:path w="1570" h="2328" extrusionOk="0">
                  <a:moveTo>
                    <a:pt x="294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5"/>
                    <a:pt x="124" y="588"/>
                    <a:pt x="294" y="588"/>
                  </a:cubicBezTo>
                  <a:lnTo>
                    <a:pt x="812" y="588"/>
                  </a:lnTo>
                  <a:lnTo>
                    <a:pt x="224" y="1934"/>
                  </a:lnTo>
                  <a:cubicBezTo>
                    <a:pt x="171" y="2081"/>
                    <a:pt x="224" y="2251"/>
                    <a:pt x="371" y="2304"/>
                  </a:cubicBezTo>
                  <a:cubicBezTo>
                    <a:pt x="418" y="2328"/>
                    <a:pt x="441" y="2328"/>
                    <a:pt x="488" y="2328"/>
                  </a:cubicBezTo>
                  <a:cubicBezTo>
                    <a:pt x="588" y="2328"/>
                    <a:pt x="712" y="2281"/>
                    <a:pt x="735" y="2157"/>
                  </a:cubicBezTo>
                  <a:lnTo>
                    <a:pt x="1517" y="418"/>
                  </a:lnTo>
                  <a:cubicBezTo>
                    <a:pt x="1570" y="318"/>
                    <a:pt x="1546" y="224"/>
                    <a:pt x="1494" y="147"/>
                  </a:cubicBezTo>
                  <a:cubicBezTo>
                    <a:pt x="1447" y="47"/>
                    <a:pt x="1347" y="0"/>
                    <a:pt x="12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4257559" y="2109157"/>
              <a:ext cx="31051" cy="46733"/>
            </a:xfrm>
            <a:custGeom>
              <a:avLst/>
              <a:gdLst/>
              <a:ahLst/>
              <a:cxnLst/>
              <a:rect l="l" t="t" r="r" b="b"/>
              <a:pathLst>
                <a:path w="1594" h="2399" extrusionOk="0">
                  <a:moveTo>
                    <a:pt x="812" y="565"/>
                  </a:moveTo>
                  <a:cubicBezTo>
                    <a:pt x="936" y="565"/>
                    <a:pt x="1030" y="659"/>
                    <a:pt x="1030" y="782"/>
                  </a:cubicBezTo>
                  <a:lnTo>
                    <a:pt x="1030" y="1594"/>
                  </a:lnTo>
                  <a:cubicBezTo>
                    <a:pt x="1030" y="1717"/>
                    <a:pt x="936" y="1835"/>
                    <a:pt x="812" y="1835"/>
                  </a:cubicBezTo>
                  <a:cubicBezTo>
                    <a:pt x="689" y="1835"/>
                    <a:pt x="589" y="1717"/>
                    <a:pt x="589" y="1594"/>
                  </a:cubicBezTo>
                  <a:lnTo>
                    <a:pt x="589" y="782"/>
                  </a:lnTo>
                  <a:cubicBezTo>
                    <a:pt x="589" y="659"/>
                    <a:pt x="689" y="565"/>
                    <a:pt x="812" y="565"/>
                  </a:cubicBezTo>
                  <a:close/>
                  <a:moveTo>
                    <a:pt x="812" y="1"/>
                  </a:moveTo>
                  <a:cubicBezTo>
                    <a:pt x="371" y="1"/>
                    <a:pt x="1" y="365"/>
                    <a:pt x="1" y="782"/>
                  </a:cubicBezTo>
                  <a:lnTo>
                    <a:pt x="1" y="1594"/>
                  </a:lnTo>
                  <a:cubicBezTo>
                    <a:pt x="1" y="2034"/>
                    <a:pt x="371" y="2399"/>
                    <a:pt x="812" y="2399"/>
                  </a:cubicBezTo>
                  <a:cubicBezTo>
                    <a:pt x="1253" y="2399"/>
                    <a:pt x="1594" y="2034"/>
                    <a:pt x="1594" y="1594"/>
                  </a:cubicBezTo>
                  <a:lnTo>
                    <a:pt x="1594" y="782"/>
                  </a:lnTo>
                  <a:cubicBezTo>
                    <a:pt x="1594" y="365"/>
                    <a:pt x="1253" y="1"/>
                    <a:pt x="81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192769" y="2164013"/>
              <a:ext cx="182177" cy="37674"/>
            </a:xfrm>
            <a:custGeom>
              <a:avLst/>
              <a:gdLst/>
              <a:ahLst/>
              <a:cxnLst/>
              <a:rect l="l" t="t" r="r" b="b"/>
              <a:pathLst>
                <a:path w="9352" h="1934" extrusionOk="0">
                  <a:moveTo>
                    <a:pt x="8793" y="564"/>
                  </a:moveTo>
                  <a:lnTo>
                    <a:pt x="8793" y="1370"/>
                  </a:lnTo>
                  <a:lnTo>
                    <a:pt x="6783" y="1370"/>
                  </a:lnTo>
                  <a:lnTo>
                    <a:pt x="6783" y="564"/>
                  </a:lnTo>
                  <a:close/>
                  <a:moveTo>
                    <a:pt x="488" y="0"/>
                  </a:moveTo>
                  <a:cubicBezTo>
                    <a:pt x="218" y="0"/>
                    <a:pt x="0" y="224"/>
                    <a:pt x="0" y="488"/>
                  </a:cubicBezTo>
                  <a:lnTo>
                    <a:pt x="0" y="1446"/>
                  </a:lnTo>
                  <a:cubicBezTo>
                    <a:pt x="0" y="1716"/>
                    <a:pt x="218" y="1934"/>
                    <a:pt x="488" y="1934"/>
                  </a:cubicBezTo>
                  <a:lnTo>
                    <a:pt x="1370" y="1934"/>
                  </a:lnTo>
                  <a:cubicBezTo>
                    <a:pt x="1540" y="1934"/>
                    <a:pt x="1664" y="1811"/>
                    <a:pt x="1664" y="1664"/>
                  </a:cubicBezTo>
                  <a:cubicBezTo>
                    <a:pt x="1664" y="1493"/>
                    <a:pt x="1540" y="1370"/>
                    <a:pt x="1370" y="1370"/>
                  </a:cubicBezTo>
                  <a:lnTo>
                    <a:pt x="564" y="1370"/>
                  </a:lnTo>
                  <a:lnTo>
                    <a:pt x="564" y="564"/>
                  </a:lnTo>
                  <a:lnTo>
                    <a:pt x="6219" y="564"/>
                  </a:lnTo>
                  <a:lnTo>
                    <a:pt x="6219" y="1370"/>
                  </a:lnTo>
                  <a:lnTo>
                    <a:pt x="2669" y="1370"/>
                  </a:lnTo>
                  <a:cubicBezTo>
                    <a:pt x="2522" y="1370"/>
                    <a:pt x="2375" y="1493"/>
                    <a:pt x="2375" y="1664"/>
                  </a:cubicBezTo>
                  <a:cubicBezTo>
                    <a:pt x="2375" y="1811"/>
                    <a:pt x="2522" y="1934"/>
                    <a:pt x="2669" y="1934"/>
                  </a:cubicBezTo>
                  <a:lnTo>
                    <a:pt x="8864" y="1934"/>
                  </a:lnTo>
                  <a:cubicBezTo>
                    <a:pt x="9134" y="1934"/>
                    <a:pt x="9352" y="1716"/>
                    <a:pt x="9352" y="1446"/>
                  </a:cubicBezTo>
                  <a:lnTo>
                    <a:pt x="9352" y="488"/>
                  </a:lnTo>
                  <a:cubicBezTo>
                    <a:pt x="9352" y="224"/>
                    <a:pt x="9134" y="0"/>
                    <a:pt x="88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40"/>
          <p:cNvGrpSpPr/>
          <p:nvPr/>
        </p:nvGrpSpPr>
        <p:grpSpPr>
          <a:xfrm>
            <a:off x="2568664" y="3289063"/>
            <a:ext cx="379821" cy="326913"/>
            <a:chOff x="3517676" y="1996038"/>
            <a:chExt cx="379821" cy="326913"/>
          </a:xfrm>
        </p:grpSpPr>
        <p:sp>
          <p:nvSpPr>
            <p:cNvPr id="1464" name="Google Shape;1464;p40"/>
            <p:cNvSpPr/>
            <p:nvPr/>
          </p:nvSpPr>
          <p:spPr>
            <a:xfrm>
              <a:off x="3523403" y="2211758"/>
              <a:ext cx="368815" cy="47648"/>
            </a:xfrm>
            <a:custGeom>
              <a:avLst/>
              <a:gdLst/>
              <a:ahLst/>
              <a:cxnLst/>
              <a:rect l="l" t="t" r="r" b="b"/>
              <a:pathLst>
                <a:path w="18933" h="2446" extrusionOk="0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53" y="2445"/>
                  </a:cubicBezTo>
                  <a:lnTo>
                    <a:pt x="17951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3523403" y="2001298"/>
              <a:ext cx="368815" cy="210481"/>
            </a:xfrm>
            <a:custGeom>
              <a:avLst/>
              <a:gdLst/>
              <a:ahLst/>
              <a:cxnLst/>
              <a:rect l="l" t="t" r="r" b="b"/>
              <a:pathLst>
                <a:path w="18933" h="10805" extrusionOk="0">
                  <a:moveTo>
                    <a:pt x="953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858320" y="2001298"/>
              <a:ext cx="33895" cy="210481"/>
            </a:xfrm>
            <a:custGeom>
              <a:avLst/>
              <a:gdLst/>
              <a:ahLst/>
              <a:cxnLst/>
              <a:rect l="l" t="t" r="r" b="b"/>
              <a:pathLst>
                <a:path w="1740" h="10805" extrusionOk="0">
                  <a:moveTo>
                    <a:pt x="0" y="1"/>
                  </a:moveTo>
                  <a:cubicBezTo>
                    <a:pt x="541" y="1"/>
                    <a:pt x="982" y="442"/>
                    <a:pt x="982" y="982"/>
                  </a:cubicBezTo>
                  <a:lnTo>
                    <a:pt x="982" y="10804"/>
                  </a:lnTo>
                  <a:lnTo>
                    <a:pt x="1740" y="10804"/>
                  </a:lnTo>
                  <a:lnTo>
                    <a:pt x="1740" y="982"/>
                  </a:lnTo>
                  <a:cubicBezTo>
                    <a:pt x="1740" y="442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3858320" y="2211758"/>
              <a:ext cx="33895" cy="47648"/>
            </a:xfrm>
            <a:custGeom>
              <a:avLst/>
              <a:gdLst/>
              <a:ahLst/>
              <a:cxnLst/>
              <a:rect l="l" t="t" r="r" b="b"/>
              <a:pathLst>
                <a:path w="1740" h="2446" extrusionOk="0">
                  <a:moveTo>
                    <a:pt x="982" y="0"/>
                  </a:moveTo>
                  <a:lnTo>
                    <a:pt x="982" y="1470"/>
                  </a:lnTo>
                  <a:cubicBezTo>
                    <a:pt x="982" y="2005"/>
                    <a:pt x="541" y="2445"/>
                    <a:pt x="0" y="2445"/>
                  </a:cubicBezTo>
                  <a:lnTo>
                    <a:pt x="758" y="2445"/>
                  </a:lnTo>
                  <a:cubicBezTo>
                    <a:pt x="1299" y="2445"/>
                    <a:pt x="1740" y="2005"/>
                    <a:pt x="1740" y="1470"/>
                  </a:cubicBezTo>
                  <a:lnTo>
                    <a:pt x="1740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3665606" y="2259386"/>
              <a:ext cx="83959" cy="57836"/>
            </a:xfrm>
            <a:custGeom>
              <a:avLst/>
              <a:gdLst/>
              <a:ahLst/>
              <a:cxnLst/>
              <a:rect l="l" t="t" r="r" b="b"/>
              <a:pathLst>
                <a:path w="4310" h="2969" extrusionOk="0">
                  <a:moveTo>
                    <a:pt x="318" y="0"/>
                  </a:moveTo>
                  <a:cubicBezTo>
                    <a:pt x="318" y="0"/>
                    <a:pt x="295" y="2158"/>
                    <a:pt x="1" y="2969"/>
                  </a:cubicBezTo>
                  <a:lnTo>
                    <a:pt x="4309" y="2969"/>
                  </a:lnTo>
                  <a:cubicBezTo>
                    <a:pt x="4039" y="2158"/>
                    <a:pt x="4015" y="0"/>
                    <a:pt x="401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3671333" y="2259386"/>
              <a:ext cx="72953" cy="14902"/>
            </a:xfrm>
            <a:custGeom>
              <a:avLst/>
              <a:gdLst/>
              <a:ahLst/>
              <a:cxnLst/>
              <a:rect l="l" t="t" r="r" b="b"/>
              <a:pathLst>
                <a:path w="3745" h="765" extrusionOk="0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3546760" y="2027069"/>
              <a:ext cx="322102" cy="184709"/>
            </a:xfrm>
            <a:custGeom>
              <a:avLst/>
              <a:gdLst/>
              <a:ahLst/>
              <a:cxnLst/>
              <a:rect l="l" t="t" r="r" b="b"/>
              <a:pathLst>
                <a:path w="16535" h="9482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3546760" y="2027069"/>
              <a:ext cx="322102" cy="33915"/>
            </a:xfrm>
            <a:custGeom>
              <a:avLst/>
              <a:gdLst/>
              <a:ahLst/>
              <a:cxnLst/>
              <a:rect l="l" t="t" r="r" b="b"/>
              <a:pathLst>
                <a:path w="16535" h="1741" extrusionOk="0">
                  <a:moveTo>
                    <a:pt x="418" y="0"/>
                  </a:moveTo>
                  <a:cubicBezTo>
                    <a:pt x="171" y="0"/>
                    <a:pt x="0" y="200"/>
                    <a:pt x="0" y="418"/>
                  </a:cubicBezTo>
                  <a:lnTo>
                    <a:pt x="0" y="1740"/>
                  </a:lnTo>
                  <a:lnTo>
                    <a:pt x="16535" y="1740"/>
                  </a:lnTo>
                  <a:lnTo>
                    <a:pt x="16535" y="418"/>
                  </a:lnTo>
                  <a:cubicBezTo>
                    <a:pt x="16535" y="200"/>
                    <a:pt x="16335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3845950" y="2027069"/>
              <a:ext cx="22908" cy="33915"/>
            </a:xfrm>
            <a:custGeom>
              <a:avLst/>
              <a:gdLst/>
              <a:ahLst/>
              <a:cxnLst/>
              <a:rect l="l" t="t" r="r" b="b"/>
              <a:pathLst>
                <a:path w="1176" h="1741" extrusionOk="0">
                  <a:moveTo>
                    <a:pt x="0" y="0"/>
                  </a:moveTo>
                  <a:cubicBezTo>
                    <a:pt x="218" y="0"/>
                    <a:pt x="412" y="200"/>
                    <a:pt x="412" y="418"/>
                  </a:cubicBezTo>
                  <a:lnTo>
                    <a:pt x="412" y="1740"/>
                  </a:lnTo>
                  <a:lnTo>
                    <a:pt x="1176" y="1740"/>
                  </a:lnTo>
                  <a:lnTo>
                    <a:pt x="1176" y="418"/>
                  </a:lnTo>
                  <a:cubicBezTo>
                    <a:pt x="1176" y="224"/>
                    <a:pt x="1029" y="24"/>
                    <a:pt x="80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3568285" y="2038523"/>
              <a:ext cx="11474" cy="11454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294" y="0"/>
                  </a:moveTo>
                  <a:cubicBezTo>
                    <a:pt x="147" y="0"/>
                    <a:pt x="1" y="147"/>
                    <a:pt x="1" y="294"/>
                  </a:cubicBezTo>
                  <a:cubicBezTo>
                    <a:pt x="1" y="464"/>
                    <a:pt x="147" y="588"/>
                    <a:pt x="294" y="588"/>
                  </a:cubicBezTo>
                  <a:cubicBezTo>
                    <a:pt x="441" y="588"/>
                    <a:pt x="588" y="464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3590609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71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4"/>
                    <a:pt x="124" y="588"/>
                    <a:pt x="271" y="588"/>
                  </a:cubicBezTo>
                  <a:cubicBezTo>
                    <a:pt x="442" y="588"/>
                    <a:pt x="565" y="464"/>
                    <a:pt x="565" y="294"/>
                  </a:cubicBezTo>
                  <a:cubicBezTo>
                    <a:pt x="565" y="147"/>
                    <a:pt x="442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3612601" y="2038523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64"/>
                    <a:pt x="124" y="588"/>
                    <a:pt x="294" y="588"/>
                  </a:cubicBezTo>
                  <a:cubicBezTo>
                    <a:pt x="441" y="588"/>
                    <a:pt x="564" y="464"/>
                    <a:pt x="564" y="294"/>
                  </a:cubicBezTo>
                  <a:cubicBezTo>
                    <a:pt x="564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3612601" y="2095307"/>
              <a:ext cx="26240" cy="62998"/>
            </a:xfrm>
            <a:custGeom>
              <a:avLst/>
              <a:gdLst/>
              <a:ahLst/>
              <a:cxnLst/>
              <a:rect l="l" t="t" r="r" b="b"/>
              <a:pathLst>
                <a:path w="1347" h="3234" extrusionOk="0">
                  <a:moveTo>
                    <a:pt x="664" y="0"/>
                  </a:moveTo>
                  <a:cubicBezTo>
                    <a:pt x="517" y="0"/>
                    <a:pt x="394" y="124"/>
                    <a:pt x="394" y="271"/>
                  </a:cubicBezTo>
                  <a:lnTo>
                    <a:pt x="394" y="688"/>
                  </a:lnTo>
                  <a:lnTo>
                    <a:pt x="294" y="688"/>
                  </a:lnTo>
                  <a:cubicBezTo>
                    <a:pt x="124" y="688"/>
                    <a:pt x="0" y="812"/>
                    <a:pt x="0" y="982"/>
                  </a:cubicBezTo>
                  <a:cubicBezTo>
                    <a:pt x="0" y="1129"/>
                    <a:pt x="124" y="1252"/>
                    <a:pt x="294" y="1252"/>
                  </a:cubicBezTo>
                  <a:lnTo>
                    <a:pt x="394" y="1252"/>
                  </a:lnTo>
                  <a:lnTo>
                    <a:pt x="394" y="2939"/>
                  </a:lnTo>
                  <a:cubicBezTo>
                    <a:pt x="394" y="3110"/>
                    <a:pt x="517" y="3233"/>
                    <a:pt x="664" y="3233"/>
                  </a:cubicBezTo>
                  <a:cubicBezTo>
                    <a:pt x="835" y="3233"/>
                    <a:pt x="958" y="3110"/>
                    <a:pt x="958" y="2939"/>
                  </a:cubicBezTo>
                  <a:lnTo>
                    <a:pt x="958" y="1252"/>
                  </a:lnTo>
                  <a:lnTo>
                    <a:pt x="1052" y="1252"/>
                  </a:lnTo>
                  <a:cubicBezTo>
                    <a:pt x="1223" y="1252"/>
                    <a:pt x="1346" y="1129"/>
                    <a:pt x="1346" y="982"/>
                  </a:cubicBezTo>
                  <a:cubicBezTo>
                    <a:pt x="1346" y="812"/>
                    <a:pt x="1223" y="688"/>
                    <a:pt x="1052" y="688"/>
                  </a:cubicBezTo>
                  <a:lnTo>
                    <a:pt x="958" y="688"/>
                  </a:lnTo>
                  <a:lnTo>
                    <a:pt x="958" y="271"/>
                  </a:lnTo>
                  <a:cubicBezTo>
                    <a:pt x="958" y="124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3646496" y="2095307"/>
              <a:ext cx="25772" cy="62998"/>
            </a:xfrm>
            <a:custGeom>
              <a:avLst/>
              <a:gdLst/>
              <a:ahLst/>
              <a:cxnLst/>
              <a:rect l="l" t="t" r="r" b="b"/>
              <a:pathLst>
                <a:path w="1323" h="3234" extrusionOk="0">
                  <a:moveTo>
                    <a:pt x="658" y="0"/>
                  </a:moveTo>
                  <a:cubicBezTo>
                    <a:pt x="511" y="0"/>
                    <a:pt x="364" y="124"/>
                    <a:pt x="364" y="271"/>
                  </a:cubicBezTo>
                  <a:lnTo>
                    <a:pt x="364" y="688"/>
                  </a:lnTo>
                  <a:lnTo>
                    <a:pt x="270" y="688"/>
                  </a:lnTo>
                  <a:cubicBezTo>
                    <a:pt x="123" y="688"/>
                    <a:pt x="0" y="812"/>
                    <a:pt x="0" y="982"/>
                  </a:cubicBezTo>
                  <a:cubicBezTo>
                    <a:pt x="0" y="1129"/>
                    <a:pt x="123" y="1252"/>
                    <a:pt x="270" y="1252"/>
                  </a:cubicBezTo>
                  <a:lnTo>
                    <a:pt x="364" y="1252"/>
                  </a:lnTo>
                  <a:lnTo>
                    <a:pt x="364" y="2939"/>
                  </a:lnTo>
                  <a:cubicBezTo>
                    <a:pt x="364" y="3110"/>
                    <a:pt x="511" y="3233"/>
                    <a:pt x="658" y="3233"/>
                  </a:cubicBezTo>
                  <a:cubicBezTo>
                    <a:pt x="805" y="3233"/>
                    <a:pt x="952" y="3110"/>
                    <a:pt x="952" y="2939"/>
                  </a:cubicBezTo>
                  <a:lnTo>
                    <a:pt x="952" y="1252"/>
                  </a:lnTo>
                  <a:lnTo>
                    <a:pt x="1052" y="1252"/>
                  </a:lnTo>
                  <a:cubicBezTo>
                    <a:pt x="1199" y="1252"/>
                    <a:pt x="1323" y="1129"/>
                    <a:pt x="1323" y="982"/>
                  </a:cubicBezTo>
                  <a:cubicBezTo>
                    <a:pt x="1323" y="812"/>
                    <a:pt x="1199" y="688"/>
                    <a:pt x="1052" y="688"/>
                  </a:cubicBezTo>
                  <a:lnTo>
                    <a:pt x="952" y="688"/>
                  </a:lnTo>
                  <a:lnTo>
                    <a:pt x="952" y="271"/>
                  </a:lnTo>
                  <a:cubicBezTo>
                    <a:pt x="952" y="124"/>
                    <a:pt x="805" y="0"/>
                    <a:pt x="6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3727104" y="2111943"/>
              <a:ext cx="34811" cy="45895"/>
            </a:xfrm>
            <a:custGeom>
              <a:avLst/>
              <a:gdLst/>
              <a:ahLst/>
              <a:cxnLst/>
              <a:rect l="l" t="t" r="r" b="b"/>
              <a:pathLst>
                <a:path w="1787" h="2356" extrusionOk="0">
                  <a:moveTo>
                    <a:pt x="936" y="0"/>
                  </a:moveTo>
                  <a:cubicBezTo>
                    <a:pt x="840" y="0"/>
                    <a:pt x="738" y="15"/>
                    <a:pt x="635" y="52"/>
                  </a:cubicBezTo>
                  <a:cubicBezTo>
                    <a:pt x="370" y="128"/>
                    <a:pt x="170" y="346"/>
                    <a:pt x="147" y="592"/>
                  </a:cubicBezTo>
                  <a:cubicBezTo>
                    <a:pt x="123" y="763"/>
                    <a:pt x="170" y="1010"/>
                    <a:pt x="294" y="1133"/>
                  </a:cubicBezTo>
                  <a:cubicBezTo>
                    <a:pt x="488" y="1304"/>
                    <a:pt x="782" y="1374"/>
                    <a:pt x="1005" y="1451"/>
                  </a:cubicBezTo>
                  <a:cubicBezTo>
                    <a:pt x="1105" y="1498"/>
                    <a:pt x="1199" y="1574"/>
                    <a:pt x="1199" y="1621"/>
                  </a:cubicBezTo>
                  <a:cubicBezTo>
                    <a:pt x="1176" y="1692"/>
                    <a:pt x="1105" y="1791"/>
                    <a:pt x="929" y="1791"/>
                  </a:cubicBezTo>
                  <a:cubicBezTo>
                    <a:pt x="782" y="1791"/>
                    <a:pt x="635" y="1721"/>
                    <a:pt x="541" y="1621"/>
                  </a:cubicBezTo>
                  <a:cubicBezTo>
                    <a:pt x="473" y="1553"/>
                    <a:pt x="392" y="1516"/>
                    <a:pt x="311" y="1516"/>
                  </a:cubicBezTo>
                  <a:cubicBezTo>
                    <a:pt x="245" y="1516"/>
                    <a:pt x="179" y="1542"/>
                    <a:pt x="123" y="1598"/>
                  </a:cubicBezTo>
                  <a:cubicBezTo>
                    <a:pt x="0" y="1692"/>
                    <a:pt x="0" y="1868"/>
                    <a:pt x="100" y="1985"/>
                  </a:cubicBezTo>
                  <a:cubicBezTo>
                    <a:pt x="317" y="2232"/>
                    <a:pt x="611" y="2356"/>
                    <a:pt x="929" y="2356"/>
                  </a:cubicBezTo>
                  <a:cubicBezTo>
                    <a:pt x="1346" y="2356"/>
                    <a:pt x="1693" y="2085"/>
                    <a:pt x="1740" y="1721"/>
                  </a:cubicBezTo>
                  <a:cubicBezTo>
                    <a:pt x="1787" y="1451"/>
                    <a:pt x="1693" y="1104"/>
                    <a:pt x="1199" y="910"/>
                  </a:cubicBezTo>
                  <a:cubicBezTo>
                    <a:pt x="982" y="839"/>
                    <a:pt x="782" y="763"/>
                    <a:pt x="711" y="739"/>
                  </a:cubicBezTo>
                  <a:lnTo>
                    <a:pt x="711" y="692"/>
                  </a:lnTo>
                  <a:cubicBezTo>
                    <a:pt x="711" y="639"/>
                    <a:pt x="758" y="616"/>
                    <a:pt x="811" y="592"/>
                  </a:cubicBezTo>
                  <a:cubicBezTo>
                    <a:pt x="850" y="579"/>
                    <a:pt x="888" y="573"/>
                    <a:pt x="924" y="573"/>
                  </a:cubicBezTo>
                  <a:cubicBezTo>
                    <a:pt x="1092" y="573"/>
                    <a:pt x="1223" y="692"/>
                    <a:pt x="1223" y="692"/>
                  </a:cubicBezTo>
                  <a:cubicBezTo>
                    <a:pt x="1276" y="733"/>
                    <a:pt x="1344" y="752"/>
                    <a:pt x="1411" y="752"/>
                  </a:cubicBezTo>
                  <a:cubicBezTo>
                    <a:pt x="1499" y="752"/>
                    <a:pt x="1587" y="720"/>
                    <a:pt x="1640" y="663"/>
                  </a:cubicBezTo>
                  <a:cubicBezTo>
                    <a:pt x="1740" y="545"/>
                    <a:pt x="1716" y="346"/>
                    <a:pt x="1593" y="252"/>
                  </a:cubicBezTo>
                  <a:cubicBezTo>
                    <a:pt x="1482" y="141"/>
                    <a:pt x="1232" y="0"/>
                    <a:pt x="93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3571148" y="2095307"/>
              <a:ext cx="35746" cy="62998"/>
            </a:xfrm>
            <a:custGeom>
              <a:avLst/>
              <a:gdLst/>
              <a:ahLst/>
              <a:cxnLst/>
              <a:rect l="l" t="t" r="r" b="b"/>
              <a:pathLst>
                <a:path w="1835" h="3234" extrusionOk="0">
                  <a:moveTo>
                    <a:pt x="294" y="0"/>
                  </a:moveTo>
                  <a:cubicBezTo>
                    <a:pt x="118" y="0"/>
                    <a:pt x="0" y="124"/>
                    <a:pt x="0" y="271"/>
                  </a:cubicBezTo>
                  <a:lnTo>
                    <a:pt x="0" y="2939"/>
                  </a:lnTo>
                  <a:cubicBezTo>
                    <a:pt x="0" y="3110"/>
                    <a:pt x="118" y="3233"/>
                    <a:pt x="294" y="3233"/>
                  </a:cubicBezTo>
                  <a:cubicBezTo>
                    <a:pt x="441" y="3233"/>
                    <a:pt x="559" y="3110"/>
                    <a:pt x="559" y="2939"/>
                  </a:cubicBezTo>
                  <a:lnTo>
                    <a:pt x="559" y="2034"/>
                  </a:lnTo>
                  <a:cubicBezTo>
                    <a:pt x="559" y="1693"/>
                    <a:pt x="735" y="1446"/>
                    <a:pt x="953" y="1446"/>
                  </a:cubicBezTo>
                  <a:cubicBezTo>
                    <a:pt x="1100" y="1446"/>
                    <a:pt x="1123" y="1493"/>
                    <a:pt x="1147" y="1517"/>
                  </a:cubicBezTo>
                  <a:cubicBezTo>
                    <a:pt x="1200" y="1546"/>
                    <a:pt x="1270" y="1664"/>
                    <a:pt x="1270" y="2034"/>
                  </a:cubicBezTo>
                  <a:lnTo>
                    <a:pt x="1270" y="2939"/>
                  </a:lnTo>
                  <a:cubicBezTo>
                    <a:pt x="1270" y="3110"/>
                    <a:pt x="1393" y="3233"/>
                    <a:pt x="1540" y="3233"/>
                  </a:cubicBezTo>
                  <a:cubicBezTo>
                    <a:pt x="1711" y="3233"/>
                    <a:pt x="1834" y="3110"/>
                    <a:pt x="1834" y="2939"/>
                  </a:cubicBezTo>
                  <a:lnTo>
                    <a:pt x="1834" y="2034"/>
                  </a:lnTo>
                  <a:cubicBezTo>
                    <a:pt x="1834" y="1593"/>
                    <a:pt x="1734" y="1299"/>
                    <a:pt x="1564" y="1106"/>
                  </a:cubicBezTo>
                  <a:cubicBezTo>
                    <a:pt x="1417" y="959"/>
                    <a:pt x="1200" y="882"/>
                    <a:pt x="953" y="882"/>
                  </a:cubicBezTo>
                  <a:cubicBezTo>
                    <a:pt x="806" y="882"/>
                    <a:pt x="682" y="906"/>
                    <a:pt x="559" y="982"/>
                  </a:cubicBezTo>
                  <a:lnTo>
                    <a:pt x="559" y="271"/>
                  </a:lnTo>
                  <a:cubicBezTo>
                    <a:pt x="559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3790978" y="2105515"/>
              <a:ext cx="29688" cy="52791"/>
            </a:xfrm>
            <a:custGeom>
              <a:avLst/>
              <a:gdLst/>
              <a:ahLst/>
              <a:cxnLst/>
              <a:rect l="l" t="t" r="r" b="b"/>
              <a:pathLst>
                <a:path w="1524" h="2710" extrusionOk="0">
                  <a:moveTo>
                    <a:pt x="1203" y="0"/>
                  </a:moveTo>
                  <a:cubicBezTo>
                    <a:pt x="1085" y="0"/>
                    <a:pt x="972" y="72"/>
                    <a:pt x="935" y="188"/>
                  </a:cubicBezTo>
                  <a:lnTo>
                    <a:pt x="77" y="2315"/>
                  </a:lnTo>
                  <a:cubicBezTo>
                    <a:pt x="1" y="2515"/>
                    <a:pt x="148" y="2709"/>
                    <a:pt x="348" y="2709"/>
                  </a:cubicBezTo>
                  <a:cubicBezTo>
                    <a:pt x="471" y="2709"/>
                    <a:pt x="565" y="2639"/>
                    <a:pt x="618" y="2539"/>
                  </a:cubicBezTo>
                  <a:lnTo>
                    <a:pt x="1470" y="382"/>
                  </a:lnTo>
                  <a:cubicBezTo>
                    <a:pt x="1523" y="235"/>
                    <a:pt x="1447" y="88"/>
                    <a:pt x="1300" y="17"/>
                  </a:cubicBezTo>
                  <a:cubicBezTo>
                    <a:pt x="1268" y="6"/>
                    <a:pt x="1236" y="0"/>
                    <a:pt x="120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3815834" y="2105515"/>
              <a:ext cx="29103" cy="52791"/>
            </a:xfrm>
            <a:custGeom>
              <a:avLst/>
              <a:gdLst/>
              <a:ahLst/>
              <a:cxnLst/>
              <a:rect l="l" t="t" r="r" b="b"/>
              <a:pathLst>
                <a:path w="1494" h="2710" extrusionOk="0">
                  <a:moveTo>
                    <a:pt x="1182" y="0"/>
                  </a:moveTo>
                  <a:cubicBezTo>
                    <a:pt x="1069" y="0"/>
                    <a:pt x="966" y="72"/>
                    <a:pt x="906" y="188"/>
                  </a:cubicBezTo>
                  <a:lnTo>
                    <a:pt x="77" y="2315"/>
                  </a:lnTo>
                  <a:cubicBezTo>
                    <a:pt x="0" y="2462"/>
                    <a:pt x="77" y="2639"/>
                    <a:pt x="224" y="2686"/>
                  </a:cubicBezTo>
                  <a:cubicBezTo>
                    <a:pt x="247" y="2709"/>
                    <a:pt x="294" y="2709"/>
                    <a:pt x="318" y="2709"/>
                  </a:cubicBezTo>
                  <a:cubicBezTo>
                    <a:pt x="441" y="2709"/>
                    <a:pt x="541" y="2639"/>
                    <a:pt x="588" y="2539"/>
                  </a:cubicBezTo>
                  <a:lnTo>
                    <a:pt x="1446" y="382"/>
                  </a:lnTo>
                  <a:cubicBezTo>
                    <a:pt x="1493" y="235"/>
                    <a:pt x="1423" y="88"/>
                    <a:pt x="1276" y="17"/>
                  </a:cubicBezTo>
                  <a:cubicBezTo>
                    <a:pt x="1244" y="6"/>
                    <a:pt x="1213" y="0"/>
                    <a:pt x="11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3680372" y="2112021"/>
              <a:ext cx="42505" cy="62083"/>
            </a:xfrm>
            <a:custGeom>
              <a:avLst/>
              <a:gdLst/>
              <a:ahLst/>
              <a:cxnLst/>
              <a:rect l="l" t="t" r="r" b="b"/>
              <a:pathLst>
                <a:path w="2182" h="3187" extrusionOk="0">
                  <a:moveTo>
                    <a:pt x="1077" y="565"/>
                  </a:moveTo>
                  <a:cubicBezTo>
                    <a:pt x="1370" y="565"/>
                    <a:pt x="1617" y="806"/>
                    <a:pt x="1617" y="1076"/>
                  </a:cubicBezTo>
                  <a:cubicBezTo>
                    <a:pt x="1617" y="1370"/>
                    <a:pt x="1370" y="1594"/>
                    <a:pt x="1077" y="1594"/>
                  </a:cubicBezTo>
                  <a:cubicBezTo>
                    <a:pt x="806" y="1594"/>
                    <a:pt x="565" y="1370"/>
                    <a:pt x="565" y="1076"/>
                  </a:cubicBezTo>
                  <a:cubicBezTo>
                    <a:pt x="565" y="806"/>
                    <a:pt x="806" y="565"/>
                    <a:pt x="1077" y="565"/>
                  </a:cubicBezTo>
                  <a:close/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lnTo>
                    <a:pt x="1" y="2893"/>
                  </a:lnTo>
                  <a:cubicBezTo>
                    <a:pt x="1" y="3063"/>
                    <a:pt x="124" y="3186"/>
                    <a:pt x="295" y="3186"/>
                  </a:cubicBezTo>
                  <a:cubicBezTo>
                    <a:pt x="442" y="3186"/>
                    <a:pt x="565" y="3063"/>
                    <a:pt x="565" y="2893"/>
                  </a:cubicBezTo>
                  <a:lnTo>
                    <a:pt x="565" y="2034"/>
                  </a:lnTo>
                  <a:cubicBezTo>
                    <a:pt x="736" y="2128"/>
                    <a:pt x="906" y="2181"/>
                    <a:pt x="1077" y="2181"/>
                  </a:cubicBezTo>
                  <a:cubicBezTo>
                    <a:pt x="1688" y="2181"/>
                    <a:pt x="2182" y="1688"/>
                    <a:pt x="2182" y="1076"/>
                  </a:cubicBezTo>
                  <a:cubicBezTo>
                    <a:pt x="2182" y="489"/>
                    <a:pt x="1688" y="1"/>
                    <a:pt x="1077" y="1"/>
                  </a:cubicBezTo>
                  <a:cubicBezTo>
                    <a:pt x="883" y="1"/>
                    <a:pt x="712" y="48"/>
                    <a:pt x="536" y="148"/>
                  </a:cubicBezTo>
                  <a:cubicBezTo>
                    <a:pt x="489" y="48"/>
                    <a:pt x="389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3772433" y="2118215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cubicBezTo>
                    <a:pt x="441" y="588"/>
                    <a:pt x="565" y="441"/>
                    <a:pt x="565" y="294"/>
                  </a:cubicBezTo>
                  <a:cubicBezTo>
                    <a:pt x="565" y="147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3772433" y="2140656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5" y="0"/>
                  </a:moveTo>
                  <a:cubicBezTo>
                    <a:pt x="124" y="0"/>
                    <a:pt x="1" y="124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cubicBezTo>
                    <a:pt x="441" y="564"/>
                    <a:pt x="565" y="441"/>
                    <a:pt x="565" y="270"/>
                  </a:cubicBezTo>
                  <a:cubicBezTo>
                    <a:pt x="565" y="124"/>
                    <a:pt x="441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3689430" y="2229835"/>
              <a:ext cx="36778" cy="11026"/>
            </a:xfrm>
            <a:custGeom>
              <a:avLst/>
              <a:gdLst/>
              <a:ahLst/>
              <a:cxnLst/>
              <a:rect l="l" t="t" r="r" b="b"/>
              <a:pathLst>
                <a:path w="1888" h="566" extrusionOk="0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94" y="565"/>
                  </a:cubicBezTo>
                  <a:lnTo>
                    <a:pt x="1593" y="565"/>
                  </a:lnTo>
                  <a:cubicBezTo>
                    <a:pt x="1740" y="565"/>
                    <a:pt x="1887" y="442"/>
                    <a:pt x="1887" y="295"/>
                  </a:cubicBezTo>
                  <a:cubicBezTo>
                    <a:pt x="1887" y="124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3517676" y="1996038"/>
              <a:ext cx="379821" cy="326913"/>
            </a:xfrm>
            <a:custGeom>
              <a:avLst/>
              <a:gdLst/>
              <a:ahLst/>
              <a:cxnLst/>
              <a:rect l="l" t="t" r="r" b="b"/>
              <a:pathLst>
                <a:path w="19498" h="16782" extrusionOk="0"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45"/>
                  </a:moveTo>
                  <a:lnTo>
                    <a:pt x="18933" y="12544"/>
                  </a:lnTo>
                  <a:cubicBezTo>
                    <a:pt x="18933" y="12932"/>
                    <a:pt x="18639" y="13225"/>
                    <a:pt x="18245" y="13225"/>
                  </a:cubicBezTo>
                  <a:lnTo>
                    <a:pt x="1247" y="13225"/>
                  </a:lnTo>
                  <a:cubicBezTo>
                    <a:pt x="882" y="13225"/>
                    <a:pt x="588" y="12932"/>
                    <a:pt x="588" y="12544"/>
                  </a:cubicBezTo>
                  <a:lnTo>
                    <a:pt x="588" y="11345"/>
                  </a:lnTo>
                  <a:close/>
                  <a:moveTo>
                    <a:pt x="11315" y="13790"/>
                  </a:moveTo>
                  <a:cubicBezTo>
                    <a:pt x="11339" y="14331"/>
                    <a:pt x="11386" y="15459"/>
                    <a:pt x="11533" y="16194"/>
                  </a:cubicBezTo>
                  <a:lnTo>
                    <a:pt x="7959" y="16194"/>
                  </a:lnTo>
                  <a:cubicBezTo>
                    <a:pt x="8130" y="15459"/>
                    <a:pt x="8182" y="14331"/>
                    <a:pt x="8182" y="13790"/>
                  </a:cubicBezTo>
                  <a:close/>
                  <a:moveTo>
                    <a:pt x="1247" y="0"/>
                  </a:moveTo>
                  <a:cubicBezTo>
                    <a:pt x="565" y="0"/>
                    <a:pt x="1" y="565"/>
                    <a:pt x="1" y="1252"/>
                  </a:cubicBezTo>
                  <a:lnTo>
                    <a:pt x="1" y="5096"/>
                  </a:lnTo>
                  <a:cubicBezTo>
                    <a:pt x="1" y="5243"/>
                    <a:pt x="147" y="5390"/>
                    <a:pt x="294" y="5390"/>
                  </a:cubicBezTo>
                  <a:cubicBezTo>
                    <a:pt x="465" y="5390"/>
                    <a:pt x="588" y="5243"/>
                    <a:pt x="588" y="5096"/>
                  </a:cubicBezTo>
                  <a:lnTo>
                    <a:pt x="588" y="1252"/>
                  </a:lnTo>
                  <a:cubicBezTo>
                    <a:pt x="588" y="882"/>
                    <a:pt x="882" y="565"/>
                    <a:pt x="1247" y="565"/>
                  </a:cubicBezTo>
                  <a:lnTo>
                    <a:pt x="18245" y="565"/>
                  </a:lnTo>
                  <a:cubicBezTo>
                    <a:pt x="18639" y="565"/>
                    <a:pt x="18933" y="882"/>
                    <a:pt x="18933" y="1252"/>
                  </a:cubicBezTo>
                  <a:lnTo>
                    <a:pt x="18933" y="10780"/>
                  </a:lnTo>
                  <a:lnTo>
                    <a:pt x="18322" y="10780"/>
                  </a:lnTo>
                  <a:lnTo>
                    <a:pt x="18322" y="2011"/>
                  </a:lnTo>
                  <a:cubicBezTo>
                    <a:pt x="18322" y="1617"/>
                    <a:pt x="17998" y="1299"/>
                    <a:pt x="17610" y="1299"/>
                  </a:cubicBezTo>
                  <a:lnTo>
                    <a:pt x="13326" y="1299"/>
                  </a:lnTo>
                  <a:cubicBezTo>
                    <a:pt x="13149" y="1299"/>
                    <a:pt x="13032" y="1446"/>
                    <a:pt x="13032" y="1593"/>
                  </a:cubicBezTo>
                  <a:cubicBezTo>
                    <a:pt x="13032" y="1740"/>
                    <a:pt x="13149" y="1887"/>
                    <a:pt x="13326" y="1887"/>
                  </a:cubicBezTo>
                  <a:lnTo>
                    <a:pt x="17610" y="1887"/>
                  </a:lnTo>
                  <a:cubicBezTo>
                    <a:pt x="17681" y="1887"/>
                    <a:pt x="17734" y="1940"/>
                    <a:pt x="17734" y="2011"/>
                  </a:cubicBezTo>
                  <a:lnTo>
                    <a:pt x="17734" y="3063"/>
                  </a:lnTo>
                  <a:lnTo>
                    <a:pt x="1764" y="3063"/>
                  </a:lnTo>
                  <a:lnTo>
                    <a:pt x="1764" y="2011"/>
                  </a:lnTo>
                  <a:cubicBezTo>
                    <a:pt x="1764" y="1940"/>
                    <a:pt x="1834" y="1887"/>
                    <a:pt x="1911" y="1887"/>
                  </a:cubicBezTo>
                  <a:lnTo>
                    <a:pt x="12003" y="1887"/>
                  </a:lnTo>
                  <a:cubicBezTo>
                    <a:pt x="12173" y="1887"/>
                    <a:pt x="12297" y="1740"/>
                    <a:pt x="12297" y="1593"/>
                  </a:cubicBezTo>
                  <a:cubicBezTo>
                    <a:pt x="12297" y="1446"/>
                    <a:pt x="12173" y="1299"/>
                    <a:pt x="12003" y="1299"/>
                  </a:cubicBezTo>
                  <a:lnTo>
                    <a:pt x="1911" y="1299"/>
                  </a:lnTo>
                  <a:cubicBezTo>
                    <a:pt x="1517" y="1299"/>
                    <a:pt x="1200" y="1617"/>
                    <a:pt x="1200" y="2011"/>
                  </a:cubicBezTo>
                  <a:lnTo>
                    <a:pt x="1200" y="10780"/>
                  </a:lnTo>
                  <a:lnTo>
                    <a:pt x="588" y="10780"/>
                  </a:lnTo>
                  <a:lnTo>
                    <a:pt x="588" y="6419"/>
                  </a:lnTo>
                  <a:cubicBezTo>
                    <a:pt x="588" y="6249"/>
                    <a:pt x="465" y="6125"/>
                    <a:pt x="294" y="6125"/>
                  </a:cubicBezTo>
                  <a:cubicBezTo>
                    <a:pt x="147" y="6125"/>
                    <a:pt x="1" y="6249"/>
                    <a:pt x="1" y="6419"/>
                  </a:cubicBezTo>
                  <a:lnTo>
                    <a:pt x="1" y="12544"/>
                  </a:lnTo>
                  <a:cubicBezTo>
                    <a:pt x="1" y="13255"/>
                    <a:pt x="565" y="13790"/>
                    <a:pt x="1247" y="13790"/>
                  </a:cubicBezTo>
                  <a:lnTo>
                    <a:pt x="7618" y="13790"/>
                  </a:lnTo>
                  <a:cubicBezTo>
                    <a:pt x="7595" y="14454"/>
                    <a:pt x="7542" y="15577"/>
                    <a:pt x="7395" y="16194"/>
                  </a:cubicBezTo>
                  <a:lnTo>
                    <a:pt x="6390" y="16194"/>
                  </a:lnTo>
                  <a:cubicBezTo>
                    <a:pt x="6243" y="16194"/>
                    <a:pt x="6096" y="16311"/>
                    <a:pt x="6096" y="16488"/>
                  </a:cubicBezTo>
                  <a:cubicBezTo>
                    <a:pt x="6096" y="16635"/>
                    <a:pt x="6243" y="16782"/>
                    <a:pt x="6390" y="16782"/>
                  </a:cubicBezTo>
                  <a:lnTo>
                    <a:pt x="13126" y="16782"/>
                  </a:lnTo>
                  <a:cubicBezTo>
                    <a:pt x="13273" y="16782"/>
                    <a:pt x="13396" y="16635"/>
                    <a:pt x="13396" y="16488"/>
                  </a:cubicBezTo>
                  <a:cubicBezTo>
                    <a:pt x="13396" y="16311"/>
                    <a:pt x="13273" y="16194"/>
                    <a:pt x="13126" y="16194"/>
                  </a:cubicBezTo>
                  <a:lnTo>
                    <a:pt x="12121" y="16194"/>
                  </a:lnTo>
                  <a:cubicBezTo>
                    <a:pt x="11974" y="15577"/>
                    <a:pt x="11927" y="14454"/>
                    <a:pt x="11903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40"/>
          <p:cNvGrpSpPr/>
          <p:nvPr/>
        </p:nvGrpSpPr>
        <p:grpSpPr>
          <a:xfrm>
            <a:off x="6195885" y="1520520"/>
            <a:ext cx="379821" cy="326796"/>
            <a:chOff x="4093948" y="1308595"/>
            <a:chExt cx="379821" cy="326796"/>
          </a:xfrm>
        </p:grpSpPr>
        <p:sp>
          <p:nvSpPr>
            <p:cNvPr id="1490" name="Google Shape;1490;p40"/>
            <p:cNvSpPr/>
            <p:nvPr/>
          </p:nvSpPr>
          <p:spPr>
            <a:xfrm>
              <a:off x="4099675" y="1524295"/>
              <a:ext cx="368367" cy="47648"/>
            </a:xfrm>
            <a:custGeom>
              <a:avLst/>
              <a:gdLst/>
              <a:ahLst/>
              <a:cxnLst/>
              <a:rect l="l" t="t" r="r" b="b"/>
              <a:pathLst>
                <a:path w="18910" h="2446" extrusionOk="0">
                  <a:moveTo>
                    <a:pt x="0" y="1"/>
                  </a:moveTo>
                  <a:lnTo>
                    <a:pt x="0" y="1494"/>
                  </a:lnTo>
                  <a:cubicBezTo>
                    <a:pt x="0" y="2029"/>
                    <a:pt x="418" y="2446"/>
                    <a:pt x="959" y="2446"/>
                  </a:cubicBezTo>
                  <a:lnTo>
                    <a:pt x="17951" y="2446"/>
                  </a:lnTo>
                  <a:cubicBezTo>
                    <a:pt x="18492" y="2446"/>
                    <a:pt x="18909" y="2029"/>
                    <a:pt x="18909" y="1494"/>
                  </a:cubicBezTo>
                  <a:lnTo>
                    <a:pt x="1890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434592" y="1314302"/>
              <a:ext cx="33447" cy="210014"/>
            </a:xfrm>
            <a:custGeom>
              <a:avLst/>
              <a:gdLst/>
              <a:ahLst/>
              <a:cxnLst/>
              <a:rect l="l" t="t" r="r" b="b"/>
              <a:pathLst>
                <a:path w="1717" h="10781" extrusionOk="0">
                  <a:moveTo>
                    <a:pt x="0" y="1"/>
                  </a:moveTo>
                  <a:cubicBezTo>
                    <a:pt x="541" y="1"/>
                    <a:pt x="958" y="418"/>
                    <a:pt x="958" y="959"/>
                  </a:cubicBezTo>
                  <a:lnTo>
                    <a:pt x="958" y="10781"/>
                  </a:lnTo>
                  <a:lnTo>
                    <a:pt x="1716" y="10781"/>
                  </a:lnTo>
                  <a:lnTo>
                    <a:pt x="1716" y="959"/>
                  </a:lnTo>
                  <a:cubicBezTo>
                    <a:pt x="1716" y="418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34592" y="1524295"/>
              <a:ext cx="33447" cy="47648"/>
            </a:xfrm>
            <a:custGeom>
              <a:avLst/>
              <a:gdLst/>
              <a:ahLst/>
              <a:cxnLst/>
              <a:rect l="l" t="t" r="r" b="b"/>
              <a:pathLst>
                <a:path w="1717" h="2446" extrusionOk="0">
                  <a:moveTo>
                    <a:pt x="958" y="1"/>
                  </a:moveTo>
                  <a:lnTo>
                    <a:pt x="958" y="1494"/>
                  </a:lnTo>
                  <a:cubicBezTo>
                    <a:pt x="958" y="2029"/>
                    <a:pt x="541" y="2446"/>
                    <a:pt x="0" y="2446"/>
                  </a:cubicBezTo>
                  <a:lnTo>
                    <a:pt x="758" y="2446"/>
                  </a:lnTo>
                  <a:cubicBezTo>
                    <a:pt x="1299" y="2446"/>
                    <a:pt x="1716" y="2029"/>
                    <a:pt x="1716" y="1494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241878" y="1571923"/>
              <a:ext cx="83959" cy="57739"/>
            </a:xfrm>
            <a:custGeom>
              <a:avLst/>
              <a:gdLst/>
              <a:ahLst/>
              <a:cxnLst/>
              <a:rect l="l" t="t" r="r" b="b"/>
              <a:pathLst>
                <a:path w="4310" h="2964" extrusionOk="0">
                  <a:moveTo>
                    <a:pt x="318" y="1"/>
                  </a:moveTo>
                  <a:cubicBezTo>
                    <a:pt x="318" y="1"/>
                    <a:pt x="271" y="2182"/>
                    <a:pt x="1" y="2963"/>
                  </a:cubicBezTo>
                  <a:lnTo>
                    <a:pt x="4309" y="2963"/>
                  </a:lnTo>
                  <a:cubicBezTo>
                    <a:pt x="4039" y="2182"/>
                    <a:pt x="3992" y="1"/>
                    <a:pt x="399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122583" y="1339607"/>
              <a:ext cx="322550" cy="184709"/>
            </a:xfrm>
            <a:custGeom>
              <a:avLst/>
              <a:gdLst/>
              <a:ahLst/>
              <a:cxnLst/>
              <a:rect l="l" t="t" r="r" b="b"/>
              <a:pathLst>
                <a:path w="16558" h="9482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9482"/>
                  </a:lnTo>
                  <a:lnTo>
                    <a:pt x="16558" y="9482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421755" y="1339607"/>
              <a:ext cx="23376" cy="184709"/>
            </a:xfrm>
            <a:custGeom>
              <a:avLst/>
              <a:gdLst/>
              <a:ahLst/>
              <a:cxnLst/>
              <a:rect l="l" t="t" r="r" b="b"/>
              <a:pathLst>
                <a:path w="1200" h="9482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9482"/>
                  </a:lnTo>
                  <a:lnTo>
                    <a:pt x="1200" y="9482"/>
                  </a:lnTo>
                  <a:lnTo>
                    <a:pt x="1200" y="442"/>
                  </a:lnTo>
                  <a:cubicBezTo>
                    <a:pt x="1200" y="195"/>
                    <a:pt x="1006" y="1"/>
                    <a:pt x="759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4122583" y="1339607"/>
              <a:ext cx="322550" cy="33915"/>
            </a:xfrm>
            <a:custGeom>
              <a:avLst/>
              <a:gdLst/>
              <a:ahLst/>
              <a:cxnLst/>
              <a:rect l="l" t="t" r="r" b="b"/>
              <a:pathLst>
                <a:path w="16558" h="1741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1741"/>
                  </a:lnTo>
                  <a:lnTo>
                    <a:pt x="16558" y="1741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0"/>
            <p:cNvSpPr/>
            <p:nvPr/>
          </p:nvSpPr>
          <p:spPr>
            <a:xfrm>
              <a:off x="4421755" y="1339607"/>
              <a:ext cx="23376" cy="33915"/>
            </a:xfrm>
            <a:custGeom>
              <a:avLst/>
              <a:gdLst/>
              <a:ahLst/>
              <a:cxnLst/>
              <a:rect l="l" t="t" r="r" b="b"/>
              <a:pathLst>
                <a:path w="1200" h="1741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1741"/>
                  </a:lnTo>
                  <a:lnTo>
                    <a:pt x="1200" y="1741"/>
                  </a:lnTo>
                  <a:lnTo>
                    <a:pt x="1200" y="442"/>
                  </a:lnTo>
                  <a:cubicBezTo>
                    <a:pt x="1200" y="224"/>
                    <a:pt x="1029" y="48"/>
                    <a:pt x="830" y="24"/>
                  </a:cubicBezTo>
                  <a:cubicBezTo>
                    <a:pt x="806" y="1"/>
                    <a:pt x="782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0"/>
            <p:cNvSpPr/>
            <p:nvPr/>
          </p:nvSpPr>
          <p:spPr>
            <a:xfrm>
              <a:off x="4148336" y="1394910"/>
              <a:ext cx="91614" cy="104569"/>
            </a:xfrm>
            <a:custGeom>
              <a:avLst/>
              <a:gdLst/>
              <a:ahLst/>
              <a:cxnLst/>
              <a:rect l="l" t="t" r="r" b="b"/>
              <a:pathLst>
                <a:path w="4703" h="5368" extrusionOk="0">
                  <a:moveTo>
                    <a:pt x="1" y="1"/>
                  </a:moveTo>
                  <a:lnTo>
                    <a:pt x="1" y="5367"/>
                  </a:lnTo>
                  <a:lnTo>
                    <a:pt x="4703" y="5367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0"/>
            <p:cNvSpPr/>
            <p:nvPr/>
          </p:nvSpPr>
          <p:spPr>
            <a:xfrm>
              <a:off x="4265234" y="1394910"/>
              <a:ext cx="154145" cy="48232"/>
            </a:xfrm>
            <a:custGeom>
              <a:avLst/>
              <a:gdLst/>
              <a:ahLst/>
              <a:cxnLst/>
              <a:rect l="l" t="t" r="r" b="b"/>
              <a:pathLst>
                <a:path w="7913" h="2476" extrusionOk="0">
                  <a:moveTo>
                    <a:pt x="1" y="1"/>
                  </a:moveTo>
                  <a:lnTo>
                    <a:pt x="1" y="2475"/>
                  </a:lnTo>
                  <a:lnTo>
                    <a:pt x="7912" y="2475"/>
                  </a:lnTo>
                  <a:lnTo>
                    <a:pt x="7912" y="1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0"/>
            <p:cNvSpPr/>
            <p:nvPr/>
          </p:nvSpPr>
          <p:spPr>
            <a:xfrm>
              <a:off x="4144557" y="1351528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94" y="564"/>
                  </a:cubicBezTo>
                  <a:cubicBezTo>
                    <a:pt x="441" y="564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4165965" y="1351450"/>
              <a:ext cx="12039" cy="11162"/>
            </a:xfrm>
            <a:custGeom>
              <a:avLst/>
              <a:gdLst/>
              <a:ahLst/>
              <a:cxnLst/>
              <a:rect l="l" t="t" r="r" b="b"/>
              <a:pathLst>
                <a:path w="618" h="573" extrusionOk="0">
                  <a:moveTo>
                    <a:pt x="314" y="1"/>
                  </a:moveTo>
                  <a:cubicBezTo>
                    <a:pt x="300" y="1"/>
                    <a:pt x="285" y="2"/>
                    <a:pt x="271" y="4"/>
                  </a:cubicBezTo>
                  <a:cubicBezTo>
                    <a:pt x="124" y="28"/>
                    <a:pt x="1" y="175"/>
                    <a:pt x="30" y="322"/>
                  </a:cubicBezTo>
                  <a:cubicBezTo>
                    <a:pt x="51" y="480"/>
                    <a:pt x="172" y="572"/>
                    <a:pt x="320" y="572"/>
                  </a:cubicBezTo>
                  <a:cubicBezTo>
                    <a:pt x="337" y="572"/>
                    <a:pt x="354" y="571"/>
                    <a:pt x="371" y="568"/>
                  </a:cubicBezTo>
                  <a:cubicBezTo>
                    <a:pt x="518" y="545"/>
                    <a:pt x="618" y="398"/>
                    <a:pt x="588" y="251"/>
                  </a:cubicBezTo>
                  <a:cubicBezTo>
                    <a:pt x="567" y="97"/>
                    <a:pt x="445" y="1"/>
                    <a:pt x="31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0"/>
            <p:cNvSpPr/>
            <p:nvPr/>
          </p:nvSpPr>
          <p:spPr>
            <a:xfrm>
              <a:off x="4188406" y="1351450"/>
              <a:ext cx="11941" cy="11162"/>
            </a:xfrm>
            <a:custGeom>
              <a:avLst/>
              <a:gdLst/>
              <a:ahLst/>
              <a:cxnLst/>
              <a:rect l="l" t="t" r="r" b="b"/>
              <a:pathLst>
                <a:path w="613" h="573" extrusionOk="0">
                  <a:moveTo>
                    <a:pt x="297" y="1"/>
                  </a:moveTo>
                  <a:cubicBezTo>
                    <a:pt x="281" y="1"/>
                    <a:pt x="264" y="2"/>
                    <a:pt x="248" y="4"/>
                  </a:cubicBezTo>
                  <a:cubicBezTo>
                    <a:pt x="101" y="28"/>
                    <a:pt x="1" y="175"/>
                    <a:pt x="24" y="322"/>
                  </a:cubicBezTo>
                  <a:cubicBezTo>
                    <a:pt x="51" y="480"/>
                    <a:pt x="172" y="572"/>
                    <a:pt x="303" y="572"/>
                  </a:cubicBezTo>
                  <a:cubicBezTo>
                    <a:pt x="318" y="572"/>
                    <a:pt x="333" y="571"/>
                    <a:pt x="348" y="568"/>
                  </a:cubicBezTo>
                  <a:cubicBezTo>
                    <a:pt x="494" y="545"/>
                    <a:pt x="612" y="398"/>
                    <a:pt x="589" y="251"/>
                  </a:cubicBezTo>
                  <a:cubicBezTo>
                    <a:pt x="567" y="97"/>
                    <a:pt x="445" y="1"/>
                    <a:pt x="2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0"/>
            <p:cNvSpPr/>
            <p:nvPr/>
          </p:nvSpPr>
          <p:spPr>
            <a:xfrm>
              <a:off x="4265702" y="1542392"/>
              <a:ext cx="36311" cy="11474"/>
            </a:xfrm>
            <a:custGeom>
              <a:avLst/>
              <a:gdLst/>
              <a:ahLst/>
              <a:cxnLst/>
              <a:rect l="l" t="t" r="r" b="b"/>
              <a:pathLst>
                <a:path w="1864" h="589" extrusionOk="0">
                  <a:moveTo>
                    <a:pt x="271" y="1"/>
                  </a:moveTo>
                  <a:cubicBezTo>
                    <a:pt x="124" y="1"/>
                    <a:pt x="0" y="147"/>
                    <a:pt x="0" y="294"/>
                  </a:cubicBezTo>
                  <a:cubicBezTo>
                    <a:pt x="0" y="465"/>
                    <a:pt x="124" y="588"/>
                    <a:pt x="271" y="588"/>
                  </a:cubicBezTo>
                  <a:lnTo>
                    <a:pt x="1593" y="588"/>
                  </a:lnTo>
                  <a:cubicBezTo>
                    <a:pt x="1740" y="588"/>
                    <a:pt x="1864" y="465"/>
                    <a:pt x="1864" y="294"/>
                  </a:cubicBezTo>
                  <a:cubicBezTo>
                    <a:pt x="1864" y="147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0"/>
            <p:cNvSpPr/>
            <p:nvPr/>
          </p:nvSpPr>
          <p:spPr>
            <a:xfrm>
              <a:off x="4093948" y="1308595"/>
              <a:ext cx="379821" cy="326796"/>
            </a:xfrm>
            <a:custGeom>
              <a:avLst/>
              <a:gdLst/>
              <a:ahLst/>
              <a:cxnLst/>
              <a:rect l="l" t="t" r="r" b="b"/>
              <a:pathLst>
                <a:path w="19498" h="16776" extrusionOk="0">
                  <a:moveTo>
                    <a:pt x="17587" y="1887"/>
                  </a:moveTo>
                  <a:cubicBezTo>
                    <a:pt x="17687" y="1887"/>
                    <a:pt x="17734" y="1963"/>
                    <a:pt x="17734" y="2034"/>
                  </a:cubicBezTo>
                  <a:lnTo>
                    <a:pt x="17734" y="3062"/>
                  </a:lnTo>
                  <a:lnTo>
                    <a:pt x="1764" y="3062"/>
                  </a:lnTo>
                  <a:lnTo>
                    <a:pt x="1764" y="2034"/>
                  </a:lnTo>
                  <a:lnTo>
                    <a:pt x="1764" y="1987"/>
                  </a:lnTo>
                  <a:cubicBezTo>
                    <a:pt x="1787" y="1934"/>
                    <a:pt x="1840" y="1887"/>
                    <a:pt x="1911" y="1887"/>
                  </a:cubicBezTo>
                  <a:close/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68"/>
                  </a:moveTo>
                  <a:lnTo>
                    <a:pt x="18933" y="12567"/>
                  </a:lnTo>
                  <a:cubicBezTo>
                    <a:pt x="18933" y="12931"/>
                    <a:pt x="18616" y="13249"/>
                    <a:pt x="18245" y="13249"/>
                  </a:cubicBezTo>
                  <a:lnTo>
                    <a:pt x="1253" y="13249"/>
                  </a:lnTo>
                  <a:cubicBezTo>
                    <a:pt x="882" y="13249"/>
                    <a:pt x="565" y="12931"/>
                    <a:pt x="565" y="12567"/>
                  </a:cubicBezTo>
                  <a:lnTo>
                    <a:pt x="565" y="11368"/>
                  </a:lnTo>
                  <a:close/>
                  <a:moveTo>
                    <a:pt x="11315" y="13813"/>
                  </a:moveTo>
                  <a:cubicBezTo>
                    <a:pt x="11339" y="14330"/>
                    <a:pt x="11392" y="15453"/>
                    <a:pt x="11539" y="16217"/>
                  </a:cubicBezTo>
                  <a:lnTo>
                    <a:pt x="7959" y="16217"/>
                  </a:lnTo>
                  <a:cubicBezTo>
                    <a:pt x="8106" y="15453"/>
                    <a:pt x="8159" y="14330"/>
                    <a:pt x="8182" y="13813"/>
                  </a:cubicBezTo>
                  <a:close/>
                  <a:moveTo>
                    <a:pt x="1253" y="0"/>
                  </a:moveTo>
                  <a:cubicBezTo>
                    <a:pt x="565" y="0"/>
                    <a:pt x="1" y="564"/>
                    <a:pt x="1" y="1252"/>
                  </a:cubicBezTo>
                  <a:lnTo>
                    <a:pt x="1" y="12567"/>
                  </a:lnTo>
                  <a:cubicBezTo>
                    <a:pt x="1" y="13249"/>
                    <a:pt x="565" y="13813"/>
                    <a:pt x="1253" y="13813"/>
                  </a:cubicBezTo>
                  <a:lnTo>
                    <a:pt x="7618" y="13813"/>
                  </a:lnTo>
                  <a:cubicBezTo>
                    <a:pt x="7595" y="14477"/>
                    <a:pt x="7518" y="15600"/>
                    <a:pt x="7371" y="16217"/>
                  </a:cubicBezTo>
                  <a:lnTo>
                    <a:pt x="6396" y="16217"/>
                  </a:lnTo>
                  <a:cubicBezTo>
                    <a:pt x="6225" y="16217"/>
                    <a:pt x="6102" y="16334"/>
                    <a:pt x="6102" y="16481"/>
                  </a:cubicBezTo>
                  <a:cubicBezTo>
                    <a:pt x="6102" y="16658"/>
                    <a:pt x="6225" y="16775"/>
                    <a:pt x="6396" y="16775"/>
                  </a:cubicBezTo>
                  <a:lnTo>
                    <a:pt x="13102" y="16775"/>
                  </a:lnTo>
                  <a:cubicBezTo>
                    <a:pt x="13279" y="16775"/>
                    <a:pt x="13396" y="16658"/>
                    <a:pt x="13396" y="16481"/>
                  </a:cubicBezTo>
                  <a:cubicBezTo>
                    <a:pt x="13396" y="16334"/>
                    <a:pt x="13279" y="16217"/>
                    <a:pt x="13102" y="16217"/>
                  </a:cubicBezTo>
                  <a:lnTo>
                    <a:pt x="12126" y="16217"/>
                  </a:lnTo>
                  <a:cubicBezTo>
                    <a:pt x="11980" y="15600"/>
                    <a:pt x="11903" y="14477"/>
                    <a:pt x="11880" y="13813"/>
                  </a:cubicBezTo>
                  <a:lnTo>
                    <a:pt x="18245" y="13813"/>
                  </a:lnTo>
                  <a:cubicBezTo>
                    <a:pt x="18933" y="13813"/>
                    <a:pt x="19497" y="13249"/>
                    <a:pt x="19497" y="12567"/>
                  </a:cubicBezTo>
                  <a:lnTo>
                    <a:pt x="19497" y="3527"/>
                  </a:lnTo>
                  <a:cubicBezTo>
                    <a:pt x="19497" y="3356"/>
                    <a:pt x="19374" y="3233"/>
                    <a:pt x="19203" y="3233"/>
                  </a:cubicBezTo>
                  <a:cubicBezTo>
                    <a:pt x="19056" y="3233"/>
                    <a:pt x="18933" y="3356"/>
                    <a:pt x="18933" y="3527"/>
                  </a:cubicBezTo>
                  <a:lnTo>
                    <a:pt x="18933" y="10780"/>
                  </a:lnTo>
                  <a:lnTo>
                    <a:pt x="18298" y="10780"/>
                  </a:lnTo>
                  <a:lnTo>
                    <a:pt x="18298" y="2034"/>
                  </a:lnTo>
                  <a:cubicBezTo>
                    <a:pt x="18298" y="1640"/>
                    <a:pt x="17981" y="1323"/>
                    <a:pt x="17587" y="1323"/>
                  </a:cubicBezTo>
                  <a:lnTo>
                    <a:pt x="1911" y="1323"/>
                  </a:lnTo>
                  <a:cubicBezTo>
                    <a:pt x="1546" y="1323"/>
                    <a:pt x="1229" y="1593"/>
                    <a:pt x="1200" y="1963"/>
                  </a:cubicBezTo>
                  <a:lnTo>
                    <a:pt x="1200" y="10780"/>
                  </a:lnTo>
                  <a:lnTo>
                    <a:pt x="565" y="10780"/>
                  </a:lnTo>
                  <a:lnTo>
                    <a:pt x="565" y="1252"/>
                  </a:lnTo>
                  <a:cubicBezTo>
                    <a:pt x="565" y="882"/>
                    <a:pt x="882" y="564"/>
                    <a:pt x="1253" y="564"/>
                  </a:cubicBezTo>
                  <a:lnTo>
                    <a:pt x="18245" y="564"/>
                  </a:lnTo>
                  <a:cubicBezTo>
                    <a:pt x="18616" y="564"/>
                    <a:pt x="18933" y="882"/>
                    <a:pt x="18933" y="1252"/>
                  </a:cubicBezTo>
                  <a:lnTo>
                    <a:pt x="18933" y="2204"/>
                  </a:lnTo>
                  <a:cubicBezTo>
                    <a:pt x="18933" y="2351"/>
                    <a:pt x="19056" y="2475"/>
                    <a:pt x="19203" y="2475"/>
                  </a:cubicBezTo>
                  <a:cubicBezTo>
                    <a:pt x="19374" y="2475"/>
                    <a:pt x="19497" y="2351"/>
                    <a:pt x="19497" y="2204"/>
                  </a:cubicBezTo>
                  <a:lnTo>
                    <a:pt x="19497" y="1252"/>
                  </a:lnTo>
                  <a:cubicBezTo>
                    <a:pt x="19497" y="564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0"/>
            <p:cNvSpPr/>
            <p:nvPr/>
          </p:nvSpPr>
          <p:spPr>
            <a:xfrm>
              <a:off x="4142609" y="1389202"/>
              <a:ext cx="102621" cy="116003"/>
            </a:xfrm>
            <a:custGeom>
              <a:avLst/>
              <a:gdLst/>
              <a:ahLst/>
              <a:cxnLst/>
              <a:rect l="l" t="t" r="r" b="b"/>
              <a:pathLst>
                <a:path w="5268" h="5955" extrusionOk="0">
                  <a:moveTo>
                    <a:pt x="4362" y="588"/>
                  </a:moveTo>
                  <a:lnTo>
                    <a:pt x="2646" y="2551"/>
                  </a:lnTo>
                  <a:lnTo>
                    <a:pt x="906" y="588"/>
                  </a:lnTo>
                  <a:close/>
                  <a:moveTo>
                    <a:pt x="4703" y="1058"/>
                  </a:moveTo>
                  <a:lnTo>
                    <a:pt x="4703" y="4902"/>
                  </a:lnTo>
                  <a:lnTo>
                    <a:pt x="3016" y="2992"/>
                  </a:lnTo>
                  <a:lnTo>
                    <a:pt x="4703" y="1058"/>
                  </a:lnTo>
                  <a:close/>
                  <a:moveTo>
                    <a:pt x="2646" y="3409"/>
                  </a:moveTo>
                  <a:lnTo>
                    <a:pt x="4362" y="5390"/>
                  </a:lnTo>
                  <a:lnTo>
                    <a:pt x="906" y="5390"/>
                  </a:lnTo>
                  <a:lnTo>
                    <a:pt x="2646" y="3409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157"/>
                  </a:lnTo>
                  <a:cubicBezTo>
                    <a:pt x="1" y="2304"/>
                    <a:pt x="124" y="2428"/>
                    <a:pt x="295" y="2428"/>
                  </a:cubicBezTo>
                  <a:cubicBezTo>
                    <a:pt x="441" y="2428"/>
                    <a:pt x="565" y="2304"/>
                    <a:pt x="565" y="2157"/>
                  </a:cubicBezTo>
                  <a:lnTo>
                    <a:pt x="565" y="1058"/>
                  </a:lnTo>
                  <a:lnTo>
                    <a:pt x="2258" y="2992"/>
                  </a:lnTo>
                  <a:lnTo>
                    <a:pt x="565" y="4902"/>
                  </a:lnTo>
                  <a:lnTo>
                    <a:pt x="565" y="3480"/>
                  </a:lnTo>
                  <a:cubicBezTo>
                    <a:pt x="565" y="3333"/>
                    <a:pt x="441" y="3209"/>
                    <a:pt x="295" y="3209"/>
                  </a:cubicBezTo>
                  <a:cubicBezTo>
                    <a:pt x="124" y="3209"/>
                    <a:pt x="1" y="3333"/>
                    <a:pt x="1" y="3480"/>
                  </a:cubicBezTo>
                  <a:lnTo>
                    <a:pt x="1" y="5660"/>
                  </a:lnTo>
                  <a:cubicBezTo>
                    <a:pt x="1" y="5831"/>
                    <a:pt x="124" y="5954"/>
                    <a:pt x="295" y="5954"/>
                  </a:cubicBezTo>
                  <a:lnTo>
                    <a:pt x="4997" y="5954"/>
                  </a:lnTo>
                  <a:cubicBezTo>
                    <a:pt x="5144" y="5954"/>
                    <a:pt x="5267" y="5831"/>
                    <a:pt x="5267" y="5660"/>
                  </a:cubicBezTo>
                  <a:lnTo>
                    <a:pt x="5267" y="294"/>
                  </a:lnTo>
                  <a:cubicBezTo>
                    <a:pt x="5267" y="123"/>
                    <a:pt x="5144" y="0"/>
                    <a:pt x="499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0"/>
            <p:cNvSpPr/>
            <p:nvPr/>
          </p:nvSpPr>
          <p:spPr>
            <a:xfrm>
              <a:off x="4259507" y="1389202"/>
              <a:ext cx="165599" cy="59200"/>
            </a:xfrm>
            <a:custGeom>
              <a:avLst/>
              <a:gdLst/>
              <a:ahLst/>
              <a:cxnLst/>
              <a:rect l="l" t="t" r="r" b="b"/>
              <a:pathLst>
                <a:path w="8501" h="3039" extrusionOk="0">
                  <a:moveTo>
                    <a:pt x="6343" y="588"/>
                  </a:moveTo>
                  <a:lnTo>
                    <a:pt x="4262" y="1228"/>
                  </a:lnTo>
                  <a:lnTo>
                    <a:pt x="2158" y="588"/>
                  </a:lnTo>
                  <a:close/>
                  <a:moveTo>
                    <a:pt x="565" y="688"/>
                  </a:moveTo>
                  <a:lnTo>
                    <a:pt x="3281" y="1522"/>
                  </a:lnTo>
                  <a:lnTo>
                    <a:pt x="565" y="2381"/>
                  </a:lnTo>
                  <a:lnTo>
                    <a:pt x="565" y="688"/>
                  </a:lnTo>
                  <a:close/>
                  <a:moveTo>
                    <a:pt x="7936" y="688"/>
                  </a:moveTo>
                  <a:lnTo>
                    <a:pt x="7936" y="2381"/>
                  </a:lnTo>
                  <a:lnTo>
                    <a:pt x="5220" y="1522"/>
                  </a:lnTo>
                  <a:lnTo>
                    <a:pt x="7936" y="688"/>
                  </a:lnTo>
                  <a:close/>
                  <a:moveTo>
                    <a:pt x="4262" y="1840"/>
                  </a:moveTo>
                  <a:lnTo>
                    <a:pt x="6343" y="2475"/>
                  </a:lnTo>
                  <a:lnTo>
                    <a:pt x="2158" y="2475"/>
                  </a:lnTo>
                  <a:lnTo>
                    <a:pt x="4262" y="1840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768"/>
                  </a:lnTo>
                  <a:cubicBezTo>
                    <a:pt x="1" y="2915"/>
                    <a:pt x="124" y="3039"/>
                    <a:pt x="295" y="3039"/>
                  </a:cubicBezTo>
                  <a:lnTo>
                    <a:pt x="8206" y="3039"/>
                  </a:lnTo>
                  <a:cubicBezTo>
                    <a:pt x="8377" y="3039"/>
                    <a:pt x="8500" y="2915"/>
                    <a:pt x="8500" y="2768"/>
                  </a:cubicBezTo>
                  <a:lnTo>
                    <a:pt x="8500" y="294"/>
                  </a:ln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0"/>
            <p:cNvSpPr/>
            <p:nvPr/>
          </p:nvSpPr>
          <p:spPr>
            <a:xfrm>
              <a:off x="4259507" y="1464648"/>
              <a:ext cx="165599" cy="11474"/>
            </a:xfrm>
            <a:custGeom>
              <a:avLst/>
              <a:gdLst/>
              <a:ahLst/>
              <a:cxnLst/>
              <a:rect l="l" t="t" r="r" b="b"/>
              <a:pathLst>
                <a:path w="8501" h="589" extrusionOk="0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8206" y="588"/>
                  </a:lnTo>
                  <a:cubicBezTo>
                    <a:pt x="8377" y="588"/>
                    <a:pt x="8500" y="441"/>
                    <a:pt x="8500" y="294"/>
                  </a:cubicBezTo>
                  <a:cubicBezTo>
                    <a:pt x="8500" y="124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0"/>
            <p:cNvSpPr/>
            <p:nvPr/>
          </p:nvSpPr>
          <p:spPr>
            <a:xfrm>
              <a:off x="4259507" y="1487556"/>
              <a:ext cx="165599" cy="11006"/>
            </a:xfrm>
            <a:custGeom>
              <a:avLst/>
              <a:gdLst/>
              <a:ahLst/>
              <a:cxnLst/>
              <a:rect l="l" t="t" r="r" b="b"/>
              <a:pathLst>
                <a:path w="8501" h="565" extrusionOk="0">
                  <a:moveTo>
                    <a:pt x="295" y="0"/>
                  </a:moveTo>
                  <a:cubicBezTo>
                    <a:pt x="124" y="0"/>
                    <a:pt x="1" y="123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8206" y="564"/>
                  </a:lnTo>
                  <a:cubicBezTo>
                    <a:pt x="8377" y="564"/>
                    <a:pt x="8500" y="441"/>
                    <a:pt x="8500" y="270"/>
                  </a:cubicBez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40"/>
          <p:cNvGrpSpPr/>
          <p:nvPr/>
        </p:nvGrpSpPr>
        <p:grpSpPr>
          <a:xfrm>
            <a:off x="2568664" y="1494300"/>
            <a:ext cx="379819" cy="379352"/>
            <a:chOff x="3517676" y="1282375"/>
            <a:chExt cx="379819" cy="379352"/>
          </a:xfrm>
        </p:grpSpPr>
        <p:sp>
          <p:nvSpPr>
            <p:cNvPr id="1514" name="Google Shape;1514;p40"/>
            <p:cNvSpPr/>
            <p:nvPr/>
          </p:nvSpPr>
          <p:spPr>
            <a:xfrm>
              <a:off x="3786751" y="1629174"/>
              <a:ext cx="39174" cy="27272"/>
            </a:xfrm>
            <a:custGeom>
              <a:avLst/>
              <a:gdLst/>
              <a:ahLst/>
              <a:cxnLst/>
              <a:rect l="l" t="t" r="r" b="b"/>
              <a:pathLst>
                <a:path w="2011" h="1400" extrusionOk="0">
                  <a:moveTo>
                    <a:pt x="147" y="1"/>
                  </a:moveTo>
                  <a:cubicBezTo>
                    <a:pt x="147" y="1"/>
                    <a:pt x="124" y="1030"/>
                    <a:pt x="0" y="1400"/>
                  </a:cubicBezTo>
                  <a:lnTo>
                    <a:pt x="2011" y="1400"/>
                  </a:lnTo>
                  <a:cubicBezTo>
                    <a:pt x="1887" y="1030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0"/>
            <p:cNvSpPr/>
            <p:nvPr/>
          </p:nvSpPr>
          <p:spPr>
            <a:xfrm>
              <a:off x="3788699" y="1629174"/>
              <a:ext cx="35278" cy="15370"/>
            </a:xfrm>
            <a:custGeom>
              <a:avLst/>
              <a:gdLst/>
              <a:ahLst/>
              <a:cxnLst/>
              <a:rect l="l" t="t" r="r" b="b"/>
              <a:pathLst>
                <a:path w="1811" h="789" extrusionOk="0">
                  <a:moveTo>
                    <a:pt x="47" y="1"/>
                  </a:moveTo>
                  <a:cubicBezTo>
                    <a:pt x="47" y="1"/>
                    <a:pt x="24" y="395"/>
                    <a:pt x="0" y="789"/>
                  </a:cubicBezTo>
                  <a:lnTo>
                    <a:pt x="1811" y="789"/>
                  </a:lnTo>
                  <a:cubicBezTo>
                    <a:pt x="1764" y="395"/>
                    <a:pt x="1764" y="1"/>
                    <a:pt x="1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0"/>
            <p:cNvSpPr/>
            <p:nvPr/>
          </p:nvSpPr>
          <p:spPr>
            <a:xfrm>
              <a:off x="3720461" y="1512860"/>
              <a:ext cx="171755" cy="116335"/>
            </a:xfrm>
            <a:custGeom>
              <a:avLst/>
              <a:gdLst/>
              <a:ahLst/>
              <a:cxnLst/>
              <a:rect l="l" t="t" r="r" b="b"/>
              <a:pathLst>
                <a:path w="8817" h="5972" extrusionOk="0">
                  <a:moveTo>
                    <a:pt x="441" y="0"/>
                  </a:moveTo>
                  <a:cubicBezTo>
                    <a:pt x="194" y="0"/>
                    <a:pt x="0" y="218"/>
                    <a:pt x="0" y="464"/>
                  </a:cubicBezTo>
                  <a:lnTo>
                    <a:pt x="0" y="5531"/>
                  </a:lnTo>
                  <a:cubicBezTo>
                    <a:pt x="0" y="5778"/>
                    <a:pt x="194" y="5972"/>
                    <a:pt x="441" y="5972"/>
                  </a:cubicBezTo>
                  <a:lnTo>
                    <a:pt x="8352" y="5972"/>
                  </a:lnTo>
                  <a:cubicBezTo>
                    <a:pt x="8617" y="5972"/>
                    <a:pt x="8817" y="5778"/>
                    <a:pt x="8817" y="5531"/>
                  </a:cubicBezTo>
                  <a:lnTo>
                    <a:pt x="8817" y="464"/>
                  </a:lnTo>
                  <a:cubicBezTo>
                    <a:pt x="8817" y="218"/>
                    <a:pt x="8617" y="0"/>
                    <a:pt x="8352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0"/>
            <p:cNvSpPr/>
            <p:nvPr/>
          </p:nvSpPr>
          <p:spPr>
            <a:xfrm>
              <a:off x="3720461" y="1607318"/>
              <a:ext cx="171755" cy="21876"/>
            </a:xfrm>
            <a:custGeom>
              <a:avLst/>
              <a:gdLst/>
              <a:ahLst/>
              <a:cxnLst/>
              <a:rect l="l" t="t" r="r" b="b"/>
              <a:pathLst>
                <a:path w="8817" h="1123" extrusionOk="0">
                  <a:moveTo>
                    <a:pt x="0" y="0"/>
                  </a:moveTo>
                  <a:lnTo>
                    <a:pt x="0" y="682"/>
                  </a:lnTo>
                  <a:cubicBezTo>
                    <a:pt x="0" y="929"/>
                    <a:pt x="194" y="1123"/>
                    <a:pt x="441" y="1123"/>
                  </a:cubicBezTo>
                  <a:lnTo>
                    <a:pt x="8352" y="1123"/>
                  </a:lnTo>
                  <a:cubicBezTo>
                    <a:pt x="8617" y="1123"/>
                    <a:pt x="8817" y="929"/>
                    <a:pt x="8817" y="682"/>
                  </a:cubicBezTo>
                  <a:lnTo>
                    <a:pt x="8817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0"/>
            <p:cNvSpPr/>
            <p:nvPr/>
          </p:nvSpPr>
          <p:spPr>
            <a:xfrm>
              <a:off x="3868274" y="1607318"/>
              <a:ext cx="23941" cy="21876"/>
            </a:xfrm>
            <a:custGeom>
              <a:avLst/>
              <a:gdLst/>
              <a:ahLst/>
              <a:cxnLst/>
              <a:rect l="l" t="t" r="r" b="b"/>
              <a:pathLst>
                <a:path w="1229" h="1123" extrusionOk="0">
                  <a:moveTo>
                    <a:pt x="441" y="0"/>
                  </a:moveTo>
                  <a:lnTo>
                    <a:pt x="441" y="682"/>
                  </a:lnTo>
                  <a:cubicBezTo>
                    <a:pt x="441" y="929"/>
                    <a:pt x="247" y="1123"/>
                    <a:pt x="0" y="1123"/>
                  </a:cubicBezTo>
                  <a:lnTo>
                    <a:pt x="764" y="1123"/>
                  </a:lnTo>
                  <a:cubicBezTo>
                    <a:pt x="1029" y="1123"/>
                    <a:pt x="1229" y="929"/>
                    <a:pt x="1229" y="682"/>
                  </a:cubicBezTo>
                  <a:lnTo>
                    <a:pt x="1229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0"/>
            <p:cNvSpPr/>
            <p:nvPr/>
          </p:nvSpPr>
          <p:spPr>
            <a:xfrm>
              <a:off x="3691378" y="1404085"/>
              <a:ext cx="39057" cy="27155"/>
            </a:xfrm>
            <a:custGeom>
              <a:avLst/>
              <a:gdLst/>
              <a:ahLst/>
              <a:cxnLst/>
              <a:rect l="l" t="t" r="r" b="b"/>
              <a:pathLst>
                <a:path w="2005" h="1394" extrusionOk="0">
                  <a:moveTo>
                    <a:pt x="147" y="0"/>
                  </a:moveTo>
                  <a:cubicBezTo>
                    <a:pt x="147" y="0"/>
                    <a:pt x="147" y="1029"/>
                    <a:pt x="0" y="1393"/>
                  </a:cubicBezTo>
                  <a:lnTo>
                    <a:pt x="2004" y="1393"/>
                  </a:lnTo>
                  <a:cubicBezTo>
                    <a:pt x="1881" y="1029"/>
                    <a:pt x="1858" y="0"/>
                    <a:pt x="1858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0"/>
            <p:cNvSpPr/>
            <p:nvPr/>
          </p:nvSpPr>
          <p:spPr>
            <a:xfrm>
              <a:off x="3693657" y="1404085"/>
              <a:ext cx="34947" cy="15233"/>
            </a:xfrm>
            <a:custGeom>
              <a:avLst/>
              <a:gdLst/>
              <a:ahLst/>
              <a:cxnLst/>
              <a:rect l="l" t="t" r="r" b="b"/>
              <a:pathLst>
                <a:path w="1794" h="782" extrusionOk="0">
                  <a:moveTo>
                    <a:pt x="30" y="0"/>
                  </a:moveTo>
                  <a:cubicBezTo>
                    <a:pt x="30" y="0"/>
                    <a:pt x="30" y="388"/>
                    <a:pt x="1" y="782"/>
                  </a:cubicBezTo>
                  <a:lnTo>
                    <a:pt x="1793" y="782"/>
                  </a:lnTo>
                  <a:cubicBezTo>
                    <a:pt x="1764" y="388"/>
                    <a:pt x="1741" y="0"/>
                    <a:pt x="17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/>
            <p:cNvSpPr/>
            <p:nvPr/>
          </p:nvSpPr>
          <p:spPr>
            <a:xfrm>
              <a:off x="3624971" y="1287635"/>
              <a:ext cx="171755" cy="116471"/>
            </a:xfrm>
            <a:custGeom>
              <a:avLst/>
              <a:gdLst/>
              <a:ahLst/>
              <a:cxnLst/>
              <a:rect l="l" t="t" r="r" b="b"/>
              <a:pathLst>
                <a:path w="8817" h="5979" extrusionOk="0">
                  <a:moveTo>
                    <a:pt x="470" y="0"/>
                  </a:moveTo>
                  <a:cubicBezTo>
                    <a:pt x="223" y="0"/>
                    <a:pt x="0" y="218"/>
                    <a:pt x="0" y="465"/>
                  </a:cubicBezTo>
                  <a:lnTo>
                    <a:pt x="0" y="5537"/>
                  </a:lnTo>
                  <a:cubicBezTo>
                    <a:pt x="0" y="5778"/>
                    <a:pt x="223" y="5978"/>
                    <a:pt x="470" y="5978"/>
                  </a:cubicBezTo>
                  <a:lnTo>
                    <a:pt x="8376" y="5978"/>
                  </a:lnTo>
                  <a:cubicBezTo>
                    <a:pt x="8623" y="5978"/>
                    <a:pt x="8817" y="5778"/>
                    <a:pt x="8817" y="5537"/>
                  </a:cubicBezTo>
                  <a:lnTo>
                    <a:pt x="8817" y="465"/>
                  </a:lnTo>
                  <a:cubicBezTo>
                    <a:pt x="8817" y="218"/>
                    <a:pt x="8623" y="0"/>
                    <a:pt x="8376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0"/>
            <p:cNvSpPr/>
            <p:nvPr/>
          </p:nvSpPr>
          <p:spPr>
            <a:xfrm>
              <a:off x="3624971" y="1382092"/>
              <a:ext cx="171755" cy="22012"/>
            </a:xfrm>
            <a:custGeom>
              <a:avLst/>
              <a:gdLst/>
              <a:ahLst/>
              <a:cxnLst/>
              <a:rect l="l" t="t" r="r" b="b"/>
              <a:pathLst>
                <a:path w="8817" h="1130" extrusionOk="0">
                  <a:moveTo>
                    <a:pt x="0" y="1"/>
                  </a:moveTo>
                  <a:lnTo>
                    <a:pt x="0" y="688"/>
                  </a:lnTo>
                  <a:cubicBezTo>
                    <a:pt x="0" y="929"/>
                    <a:pt x="223" y="1129"/>
                    <a:pt x="470" y="1129"/>
                  </a:cubicBezTo>
                  <a:lnTo>
                    <a:pt x="8376" y="1129"/>
                  </a:lnTo>
                  <a:cubicBezTo>
                    <a:pt x="8623" y="1129"/>
                    <a:pt x="8817" y="929"/>
                    <a:pt x="8817" y="688"/>
                  </a:cubicBezTo>
                  <a:lnTo>
                    <a:pt x="8817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0"/>
            <p:cNvSpPr/>
            <p:nvPr/>
          </p:nvSpPr>
          <p:spPr>
            <a:xfrm>
              <a:off x="3772901" y="1382092"/>
              <a:ext cx="23824" cy="22012"/>
            </a:xfrm>
            <a:custGeom>
              <a:avLst/>
              <a:gdLst/>
              <a:ahLst/>
              <a:cxnLst/>
              <a:rect l="l" t="t" r="r" b="b"/>
              <a:pathLst>
                <a:path w="1223" h="1130" extrusionOk="0">
                  <a:moveTo>
                    <a:pt x="441" y="1"/>
                  </a:moveTo>
                  <a:lnTo>
                    <a:pt x="441" y="688"/>
                  </a:lnTo>
                  <a:cubicBezTo>
                    <a:pt x="441" y="929"/>
                    <a:pt x="247" y="1129"/>
                    <a:pt x="0" y="1129"/>
                  </a:cubicBezTo>
                  <a:lnTo>
                    <a:pt x="782" y="1129"/>
                  </a:lnTo>
                  <a:cubicBezTo>
                    <a:pt x="1029" y="1129"/>
                    <a:pt x="1223" y="929"/>
                    <a:pt x="1223" y="688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3589693" y="1629174"/>
              <a:ext cx="39174" cy="27272"/>
            </a:xfrm>
            <a:custGeom>
              <a:avLst/>
              <a:gdLst/>
              <a:ahLst/>
              <a:cxnLst/>
              <a:rect l="l" t="t" r="r" b="b"/>
              <a:pathLst>
                <a:path w="2011" h="1400" extrusionOk="0">
                  <a:moveTo>
                    <a:pt x="148" y="1"/>
                  </a:moveTo>
                  <a:cubicBezTo>
                    <a:pt x="148" y="1"/>
                    <a:pt x="124" y="1030"/>
                    <a:pt x="1" y="1400"/>
                  </a:cubicBezTo>
                  <a:lnTo>
                    <a:pt x="2011" y="1400"/>
                  </a:lnTo>
                  <a:cubicBezTo>
                    <a:pt x="1887" y="1030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3591641" y="1629174"/>
              <a:ext cx="35278" cy="15370"/>
            </a:xfrm>
            <a:custGeom>
              <a:avLst/>
              <a:gdLst/>
              <a:ahLst/>
              <a:cxnLst/>
              <a:rect l="l" t="t" r="r" b="b"/>
              <a:pathLst>
                <a:path w="1811" h="789" extrusionOk="0">
                  <a:moveTo>
                    <a:pt x="48" y="1"/>
                  </a:moveTo>
                  <a:cubicBezTo>
                    <a:pt x="48" y="1"/>
                    <a:pt x="48" y="395"/>
                    <a:pt x="1" y="789"/>
                  </a:cubicBezTo>
                  <a:lnTo>
                    <a:pt x="1811" y="789"/>
                  </a:lnTo>
                  <a:cubicBezTo>
                    <a:pt x="1764" y="395"/>
                    <a:pt x="1764" y="1"/>
                    <a:pt x="17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3523403" y="1512860"/>
              <a:ext cx="171775" cy="116335"/>
            </a:xfrm>
            <a:custGeom>
              <a:avLst/>
              <a:gdLst/>
              <a:ahLst/>
              <a:cxnLst/>
              <a:rect l="l" t="t" r="r" b="b"/>
              <a:pathLst>
                <a:path w="8818" h="5972" extrusionOk="0">
                  <a:moveTo>
                    <a:pt x="441" y="0"/>
                  </a:moveTo>
                  <a:cubicBezTo>
                    <a:pt x="194" y="0"/>
                    <a:pt x="0" y="218"/>
                    <a:pt x="0" y="464"/>
                  </a:cubicBezTo>
                  <a:lnTo>
                    <a:pt x="0" y="5531"/>
                  </a:lnTo>
                  <a:cubicBezTo>
                    <a:pt x="0" y="5778"/>
                    <a:pt x="194" y="5972"/>
                    <a:pt x="441" y="5972"/>
                  </a:cubicBezTo>
                  <a:lnTo>
                    <a:pt x="8376" y="5972"/>
                  </a:lnTo>
                  <a:cubicBezTo>
                    <a:pt x="8623" y="5972"/>
                    <a:pt x="8817" y="5778"/>
                    <a:pt x="8817" y="5531"/>
                  </a:cubicBezTo>
                  <a:lnTo>
                    <a:pt x="8817" y="464"/>
                  </a:lnTo>
                  <a:cubicBezTo>
                    <a:pt x="8817" y="218"/>
                    <a:pt x="8623" y="0"/>
                    <a:pt x="8376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3523403" y="1607318"/>
              <a:ext cx="171775" cy="21876"/>
            </a:xfrm>
            <a:custGeom>
              <a:avLst/>
              <a:gdLst/>
              <a:ahLst/>
              <a:cxnLst/>
              <a:rect l="l" t="t" r="r" b="b"/>
              <a:pathLst>
                <a:path w="8818" h="1123" extrusionOk="0">
                  <a:moveTo>
                    <a:pt x="0" y="0"/>
                  </a:moveTo>
                  <a:lnTo>
                    <a:pt x="0" y="682"/>
                  </a:lnTo>
                  <a:cubicBezTo>
                    <a:pt x="0" y="929"/>
                    <a:pt x="194" y="1123"/>
                    <a:pt x="441" y="1123"/>
                  </a:cubicBezTo>
                  <a:lnTo>
                    <a:pt x="8376" y="1123"/>
                  </a:lnTo>
                  <a:cubicBezTo>
                    <a:pt x="8623" y="1123"/>
                    <a:pt x="8817" y="929"/>
                    <a:pt x="8817" y="682"/>
                  </a:cubicBezTo>
                  <a:lnTo>
                    <a:pt x="8817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3671333" y="1607318"/>
              <a:ext cx="23844" cy="21876"/>
            </a:xfrm>
            <a:custGeom>
              <a:avLst/>
              <a:gdLst/>
              <a:ahLst/>
              <a:cxnLst/>
              <a:rect l="l" t="t" r="r" b="b"/>
              <a:pathLst>
                <a:path w="1224" h="1123" extrusionOk="0">
                  <a:moveTo>
                    <a:pt x="441" y="0"/>
                  </a:moveTo>
                  <a:lnTo>
                    <a:pt x="441" y="682"/>
                  </a:lnTo>
                  <a:cubicBezTo>
                    <a:pt x="441" y="929"/>
                    <a:pt x="242" y="1123"/>
                    <a:pt x="1" y="1123"/>
                  </a:cubicBezTo>
                  <a:lnTo>
                    <a:pt x="782" y="1123"/>
                  </a:lnTo>
                  <a:cubicBezTo>
                    <a:pt x="1029" y="1123"/>
                    <a:pt x="1223" y="929"/>
                    <a:pt x="1223" y="682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3714734" y="1507581"/>
              <a:ext cx="182761" cy="154145"/>
            </a:xfrm>
            <a:custGeom>
              <a:avLst/>
              <a:gdLst/>
              <a:ahLst/>
              <a:cxnLst/>
              <a:rect l="l" t="t" r="r" b="b"/>
              <a:pathLst>
                <a:path w="9382" h="7913" extrusionOk="0">
                  <a:moveTo>
                    <a:pt x="8817" y="5385"/>
                  </a:moveTo>
                  <a:lnTo>
                    <a:pt x="8817" y="5802"/>
                  </a:lnTo>
                  <a:cubicBezTo>
                    <a:pt x="8817" y="5902"/>
                    <a:pt x="8741" y="5973"/>
                    <a:pt x="8646" y="5973"/>
                  </a:cubicBezTo>
                  <a:lnTo>
                    <a:pt x="735" y="5973"/>
                  </a:lnTo>
                  <a:cubicBezTo>
                    <a:pt x="659" y="5973"/>
                    <a:pt x="588" y="5902"/>
                    <a:pt x="588" y="5802"/>
                  </a:cubicBezTo>
                  <a:lnTo>
                    <a:pt x="588" y="5385"/>
                  </a:lnTo>
                  <a:close/>
                  <a:moveTo>
                    <a:pt x="5290" y="6537"/>
                  </a:moveTo>
                  <a:cubicBezTo>
                    <a:pt x="5290" y="6760"/>
                    <a:pt x="5314" y="7078"/>
                    <a:pt x="5337" y="7348"/>
                  </a:cubicBezTo>
                  <a:lnTo>
                    <a:pt x="4038" y="7348"/>
                  </a:lnTo>
                  <a:cubicBezTo>
                    <a:pt x="4091" y="7078"/>
                    <a:pt x="4115" y="6760"/>
                    <a:pt x="4115" y="6537"/>
                  </a:cubicBezTo>
                  <a:close/>
                  <a:moveTo>
                    <a:pt x="735" y="1"/>
                  </a:moveTo>
                  <a:cubicBezTo>
                    <a:pt x="341" y="1"/>
                    <a:pt x="0" y="318"/>
                    <a:pt x="0" y="735"/>
                  </a:cubicBezTo>
                  <a:lnTo>
                    <a:pt x="0" y="1594"/>
                  </a:lnTo>
                  <a:cubicBezTo>
                    <a:pt x="0" y="1764"/>
                    <a:pt x="124" y="1887"/>
                    <a:pt x="294" y="1887"/>
                  </a:cubicBezTo>
                  <a:cubicBezTo>
                    <a:pt x="441" y="1887"/>
                    <a:pt x="588" y="1764"/>
                    <a:pt x="588" y="1594"/>
                  </a:cubicBezTo>
                  <a:lnTo>
                    <a:pt x="588" y="735"/>
                  </a:lnTo>
                  <a:cubicBezTo>
                    <a:pt x="588" y="635"/>
                    <a:pt x="659" y="565"/>
                    <a:pt x="735" y="565"/>
                  </a:cubicBezTo>
                  <a:lnTo>
                    <a:pt x="8646" y="565"/>
                  </a:lnTo>
                  <a:cubicBezTo>
                    <a:pt x="8741" y="565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88" y="4826"/>
                  </a:lnTo>
                  <a:lnTo>
                    <a:pt x="588" y="2916"/>
                  </a:lnTo>
                  <a:cubicBezTo>
                    <a:pt x="588" y="2769"/>
                    <a:pt x="441" y="2622"/>
                    <a:pt x="294" y="2622"/>
                  </a:cubicBezTo>
                  <a:cubicBezTo>
                    <a:pt x="124" y="2622"/>
                    <a:pt x="0" y="2769"/>
                    <a:pt x="0" y="2916"/>
                  </a:cubicBezTo>
                  <a:lnTo>
                    <a:pt x="0" y="5802"/>
                  </a:lnTo>
                  <a:cubicBezTo>
                    <a:pt x="0" y="6219"/>
                    <a:pt x="341" y="6537"/>
                    <a:pt x="735" y="6537"/>
                  </a:cubicBezTo>
                  <a:lnTo>
                    <a:pt x="3550" y="6537"/>
                  </a:lnTo>
                  <a:cubicBezTo>
                    <a:pt x="3527" y="6807"/>
                    <a:pt x="3503" y="7125"/>
                    <a:pt x="3474" y="7348"/>
                  </a:cubicBezTo>
                  <a:lnTo>
                    <a:pt x="2939" y="7348"/>
                  </a:lnTo>
                  <a:cubicBezTo>
                    <a:pt x="2769" y="7348"/>
                    <a:pt x="2645" y="7471"/>
                    <a:pt x="2645" y="7642"/>
                  </a:cubicBezTo>
                  <a:cubicBezTo>
                    <a:pt x="2645" y="7789"/>
                    <a:pt x="2769" y="7912"/>
                    <a:pt x="2939" y="7912"/>
                  </a:cubicBezTo>
                  <a:lnTo>
                    <a:pt x="6466" y="7912"/>
                  </a:lnTo>
                  <a:cubicBezTo>
                    <a:pt x="6613" y="7912"/>
                    <a:pt x="6736" y="7789"/>
                    <a:pt x="6736" y="7642"/>
                  </a:cubicBezTo>
                  <a:cubicBezTo>
                    <a:pt x="6736" y="7471"/>
                    <a:pt x="6613" y="7348"/>
                    <a:pt x="6466" y="7348"/>
                  </a:cubicBezTo>
                  <a:lnTo>
                    <a:pt x="5925" y="7348"/>
                  </a:lnTo>
                  <a:cubicBezTo>
                    <a:pt x="5878" y="7125"/>
                    <a:pt x="5855" y="6807"/>
                    <a:pt x="5855" y="6537"/>
                  </a:cubicBezTo>
                  <a:lnTo>
                    <a:pt x="8646" y="6537"/>
                  </a:lnTo>
                  <a:cubicBezTo>
                    <a:pt x="9058" y="6537"/>
                    <a:pt x="9381" y="6219"/>
                    <a:pt x="9381" y="5802"/>
                  </a:cubicBezTo>
                  <a:lnTo>
                    <a:pt x="9381" y="735"/>
                  </a:lnTo>
                  <a:cubicBezTo>
                    <a:pt x="9381" y="318"/>
                    <a:pt x="9058" y="1"/>
                    <a:pt x="864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3517676" y="1507581"/>
              <a:ext cx="183229" cy="154145"/>
            </a:xfrm>
            <a:custGeom>
              <a:avLst/>
              <a:gdLst/>
              <a:ahLst/>
              <a:cxnLst/>
              <a:rect l="l" t="t" r="r" b="b"/>
              <a:pathLst>
                <a:path w="9406" h="7913" extrusionOk="0">
                  <a:moveTo>
                    <a:pt x="8670" y="565"/>
                  </a:moveTo>
                  <a:cubicBezTo>
                    <a:pt x="8741" y="565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88" y="4826"/>
                  </a:lnTo>
                  <a:lnTo>
                    <a:pt x="588" y="735"/>
                  </a:lnTo>
                  <a:cubicBezTo>
                    <a:pt x="588" y="635"/>
                    <a:pt x="659" y="565"/>
                    <a:pt x="735" y="565"/>
                  </a:cubicBezTo>
                  <a:close/>
                  <a:moveTo>
                    <a:pt x="8817" y="5385"/>
                  </a:moveTo>
                  <a:lnTo>
                    <a:pt x="8817" y="5802"/>
                  </a:lnTo>
                  <a:cubicBezTo>
                    <a:pt x="8817" y="5902"/>
                    <a:pt x="8741" y="5973"/>
                    <a:pt x="8670" y="5973"/>
                  </a:cubicBezTo>
                  <a:lnTo>
                    <a:pt x="735" y="5973"/>
                  </a:lnTo>
                  <a:cubicBezTo>
                    <a:pt x="659" y="5973"/>
                    <a:pt x="588" y="5902"/>
                    <a:pt x="588" y="5802"/>
                  </a:cubicBezTo>
                  <a:lnTo>
                    <a:pt x="588" y="5385"/>
                  </a:lnTo>
                  <a:close/>
                  <a:moveTo>
                    <a:pt x="5291" y="6537"/>
                  </a:moveTo>
                  <a:cubicBezTo>
                    <a:pt x="5291" y="6760"/>
                    <a:pt x="5314" y="7078"/>
                    <a:pt x="5361" y="7348"/>
                  </a:cubicBezTo>
                  <a:lnTo>
                    <a:pt x="4039" y="7348"/>
                  </a:lnTo>
                  <a:cubicBezTo>
                    <a:pt x="4091" y="7078"/>
                    <a:pt x="4115" y="6760"/>
                    <a:pt x="4115" y="6537"/>
                  </a:cubicBezTo>
                  <a:close/>
                  <a:moveTo>
                    <a:pt x="735" y="1"/>
                  </a:moveTo>
                  <a:cubicBezTo>
                    <a:pt x="341" y="1"/>
                    <a:pt x="1" y="318"/>
                    <a:pt x="1" y="735"/>
                  </a:cubicBezTo>
                  <a:lnTo>
                    <a:pt x="1" y="5802"/>
                  </a:lnTo>
                  <a:cubicBezTo>
                    <a:pt x="1" y="6219"/>
                    <a:pt x="341" y="6537"/>
                    <a:pt x="735" y="6537"/>
                  </a:cubicBezTo>
                  <a:lnTo>
                    <a:pt x="3551" y="6537"/>
                  </a:lnTo>
                  <a:cubicBezTo>
                    <a:pt x="3527" y="6807"/>
                    <a:pt x="3504" y="7125"/>
                    <a:pt x="3480" y="7348"/>
                  </a:cubicBezTo>
                  <a:lnTo>
                    <a:pt x="2939" y="7348"/>
                  </a:lnTo>
                  <a:cubicBezTo>
                    <a:pt x="2792" y="7348"/>
                    <a:pt x="2646" y="7471"/>
                    <a:pt x="2646" y="7642"/>
                  </a:cubicBezTo>
                  <a:cubicBezTo>
                    <a:pt x="2646" y="7789"/>
                    <a:pt x="2792" y="7912"/>
                    <a:pt x="2939" y="7912"/>
                  </a:cubicBezTo>
                  <a:lnTo>
                    <a:pt x="6466" y="7912"/>
                  </a:lnTo>
                  <a:cubicBezTo>
                    <a:pt x="6613" y="7912"/>
                    <a:pt x="6760" y="7789"/>
                    <a:pt x="6760" y="7642"/>
                  </a:cubicBezTo>
                  <a:cubicBezTo>
                    <a:pt x="6760" y="7471"/>
                    <a:pt x="6613" y="7348"/>
                    <a:pt x="6466" y="7348"/>
                  </a:cubicBezTo>
                  <a:lnTo>
                    <a:pt x="5925" y="7348"/>
                  </a:lnTo>
                  <a:cubicBezTo>
                    <a:pt x="5902" y="7125"/>
                    <a:pt x="5878" y="6807"/>
                    <a:pt x="5855" y="6537"/>
                  </a:cubicBezTo>
                  <a:lnTo>
                    <a:pt x="8670" y="6537"/>
                  </a:lnTo>
                  <a:cubicBezTo>
                    <a:pt x="9064" y="6537"/>
                    <a:pt x="9405" y="6219"/>
                    <a:pt x="9405" y="5802"/>
                  </a:cubicBezTo>
                  <a:lnTo>
                    <a:pt x="9405" y="735"/>
                  </a:lnTo>
                  <a:cubicBezTo>
                    <a:pt x="9405" y="318"/>
                    <a:pt x="9064" y="1"/>
                    <a:pt x="86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3619809" y="1282375"/>
              <a:ext cx="182644" cy="154126"/>
            </a:xfrm>
            <a:custGeom>
              <a:avLst/>
              <a:gdLst/>
              <a:ahLst/>
              <a:cxnLst/>
              <a:rect l="l" t="t" r="r" b="b"/>
              <a:pathLst>
                <a:path w="9376" h="7912" extrusionOk="0">
                  <a:moveTo>
                    <a:pt x="8817" y="5390"/>
                  </a:moveTo>
                  <a:lnTo>
                    <a:pt x="8817" y="5807"/>
                  </a:lnTo>
                  <a:cubicBezTo>
                    <a:pt x="8817" y="5901"/>
                    <a:pt x="8741" y="5978"/>
                    <a:pt x="8641" y="5978"/>
                  </a:cubicBezTo>
                  <a:lnTo>
                    <a:pt x="735" y="5978"/>
                  </a:lnTo>
                  <a:cubicBezTo>
                    <a:pt x="635" y="5978"/>
                    <a:pt x="559" y="5901"/>
                    <a:pt x="559" y="5807"/>
                  </a:cubicBezTo>
                  <a:lnTo>
                    <a:pt x="559" y="5390"/>
                  </a:lnTo>
                  <a:close/>
                  <a:moveTo>
                    <a:pt x="5261" y="6542"/>
                  </a:moveTo>
                  <a:cubicBezTo>
                    <a:pt x="5291" y="6759"/>
                    <a:pt x="5291" y="7077"/>
                    <a:pt x="5338" y="7347"/>
                  </a:cubicBezTo>
                  <a:lnTo>
                    <a:pt x="4039" y="7347"/>
                  </a:lnTo>
                  <a:cubicBezTo>
                    <a:pt x="4062" y="7077"/>
                    <a:pt x="4086" y="6759"/>
                    <a:pt x="4115" y="6542"/>
                  </a:cubicBezTo>
                  <a:close/>
                  <a:moveTo>
                    <a:pt x="735" y="0"/>
                  </a:moveTo>
                  <a:cubicBezTo>
                    <a:pt x="318" y="0"/>
                    <a:pt x="1" y="317"/>
                    <a:pt x="1" y="735"/>
                  </a:cubicBezTo>
                  <a:lnTo>
                    <a:pt x="1" y="5807"/>
                  </a:lnTo>
                  <a:cubicBezTo>
                    <a:pt x="1" y="6219"/>
                    <a:pt x="318" y="6542"/>
                    <a:pt x="735" y="6542"/>
                  </a:cubicBezTo>
                  <a:lnTo>
                    <a:pt x="3527" y="6542"/>
                  </a:lnTo>
                  <a:cubicBezTo>
                    <a:pt x="3527" y="6807"/>
                    <a:pt x="3498" y="7130"/>
                    <a:pt x="3451" y="7347"/>
                  </a:cubicBezTo>
                  <a:lnTo>
                    <a:pt x="2910" y="7347"/>
                  </a:lnTo>
                  <a:cubicBezTo>
                    <a:pt x="2763" y="7347"/>
                    <a:pt x="2646" y="7471"/>
                    <a:pt x="2646" y="7641"/>
                  </a:cubicBezTo>
                  <a:cubicBezTo>
                    <a:pt x="2646" y="7788"/>
                    <a:pt x="2763" y="7912"/>
                    <a:pt x="2910" y="7912"/>
                  </a:cubicBezTo>
                  <a:lnTo>
                    <a:pt x="6437" y="7912"/>
                  </a:lnTo>
                  <a:cubicBezTo>
                    <a:pt x="6613" y="7912"/>
                    <a:pt x="6731" y="7788"/>
                    <a:pt x="6731" y="7641"/>
                  </a:cubicBezTo>
                  <a:cubicBezTo>
                    <a:pt x="6731" y="7471"/>
                    <a:pt x="6613" y="7347"/>
                    <a:pt x="6437" y="7347"/>
                  </a:cubicBezTo>
                  <a:lnTo>
                    <a:pt x="5925" y="7347"/>
                  </a:lnTo>
                  <a:cubicBezTo>
                    <a:pt x="5878" y="7130"/>
                    <a:pt x="5849" y="6807"/>
                    <a:pt x="5825" y="6542"/>
                  </a:cubicBezTo>
                  <a:lnTo>
                    <a:pt x="8641" y="6542"/>
                  </a:lnTo>
                  <a:cubicBezTo>
                    <a:pt x="9035" y="6542"/>
                    <a:pt x="9376" y="6219"/>
                    <a:pt x="9376" y="5807"/>
                  </a:cubicBezTo>
                  <a:lnTo>
                    <a:pt x="9376" y="735"/>
                  </a:lnTo>
                  <a:cubicBezTo>
                    <a:pt x="9376" y="317"/>
                    <a:pt x="9035" y="0"/>
                    <a:pt x="8641" y="0"/>
                  </a:cubicBezTo>
                  <a:lnTo>
                    <a:pt x="3939" y="0"/>
                  </a:lnTo>
                  <a:cubicBezTo>
                    <a:pt x="3792" y="0"/>
                    <a:pt x="3674" y="123"/>
                    <a:pt x="3674" y="270"/>
                  </a:cubicBezTo>
                  <a:cubicBezTo>
                    <a:pt x="3674" y="441"/>
                    <a:pt x="3792" y="564"/>
                    <a:pt x="3939" y="564"/>
                  </a:cubicBezTo>
                  <a:lnTo>
                    <a:pt x="8641" y="564"/>
                  </a:lnTo>
                  <a:cubicBezTo>
                    <a:pt x="8741" y="564"/>
                    <a:pt x="8817" y="635"/>
                    <a:pt x="8817" y="735"/>
                  </a:cubicBezTo>
                  <a:lnTo>
                    <a:pt x="8817" y="4826"/>
                  </a:lnTo>
                  <a:lnTo>
                    <a:pt x="559" y="4826"/>
                  </a:lnTo>
                  <a:lnTo>
                    <a:pt x="559" y="735"/>
                  </a:lnTo>
                  <a:cubicBezTo>
                    <a:pt x="559" y="635"/>
                    <a:pt x="635" y="564"/>
                    <a:pt x="735" y="564"/>
                  </a:cubicBezTo>
                  <a:lnTo>
                    <a:pt x="2646" y="564"/>
                  </a:lnTo>
                  <a:cubicBezTo>
                    <a:pt x="2792" y="564"/>
                    <a:pt x="2910" y="441"/>
                    <a:pt x="2910" y="270"/>
                  </a:cubicBezTo>
                  <a:cubicBezTo>
                    <a:pt x="2910" y="123"/>
                    <a:pt x="2792" y="0"/>
                    <a:pt x="26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3600680" y="1446434"/>
              <a:ext cx="213793" cy="51096"/>
            </a:xfrm>
            <a:custGeom>
              <a:avLst/>
              <a:gdLst/>
              <a:ahLst/>
              <a:cxnLst/>
              <a:rect l="l" t="t" r="r" b="b"/>
              <a:pathLst>
                <a:path w="10975" h="2623" extrusionOk="0">
                  <a:moveTo>
                    <a:pt x="5485" y="1"/>
                  </a:moveTo>
                  <a:cubicBezTo>
                    <a:pt x="5338" y="1"/>
                    <a:pt x="5215" y="124"/>
                    <a:pt x="5215" y="295"/>
                  </a:cubicBezTo>
                  <a:lnTo>
                    <a:pt x="5215" y="1059"/>
                  </a:lnTo>
                  <a:lnTo>
                    <a:pt x="295" y="1059"/>
                  </a:lnTo>
                  <a:cubicBezTo>
                    <a:pt x="148" y="1059"/>
                    <a:pt x="1" y="1176"/>
                    <a:pt x="1" y="1323"/>
                  </a:cubicBezTo>
                  <a:lnTo>
                    <a:pt x="1" y="2329"/>
                  </a:lnTo>
                  <a:cubicBezTo>
                    <a:pt x="1" y="2499"/>
                    <a:pt x="148" y="2622"/>
                    <a:pt x="295" y="2622"/>
                  </a:cubicBezTo>
                  <a:cubicBezTo>
                    <a:pt x="442" y="2622"/>
                    <a:pt x="589" y="2499"/>
                    <a:pt x="589" y="2329"/>
                  </a:cubicBezTo>
                  <a:lnTo>
                    <a:pt x="589" y="1617"/>
                  </a:lnTo>
                  <a:lnTo>
                    <a:pt x="10411" y="1617"/>
                  </a:lnTo>
                  <a:lnTo>
                    <a:pt x="10411" y="2329"/>
                  </a:lnTo>
                  <a:cubicBezTo>
                    <a:pt x="10411" y="2499"/>
                    <a:pt x="10534" y="2622"/>
                    <a:pt x="10704" y="2622"/>
                  </a:cubicBezTo>
                  <a:cubicBezTo>
                    <a:pt x="10851" y="2622"/>
                    <a:pt x="10975" y="2499"/>
                    <a:pt x="10975" y="2329"/>
                  </a:cubicBezTo>
                  <a:lnTo>
                    <a:pt x="10975" y="1323"/>
                  </a:lnTo>
                  <a:cubicBezTo>
                    <a:pt x="10975" y="1176"/>
                    <a:pt x="10851" y="1059"/>
                    <a:pt x="10704" y="1059"/>
                  </a:cubicBezTo>
                  <a:lnTo>
                    <a:pt x="5779" y="1059"/>
                  </a:lnTo>
                  <a:lnTo>
                    <a:pt x="5779" y="295"/>
                  </a:lnTo>
                  <a:cubicBezTo>
                    <a:pt x="5779" y="124"/>
                    <a:pt x="5655" y="1"/>
                    <a:pt x="5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5"/>
          <p:cNvSpPr txBox="1">
            <a:spLocks noGrp="1"/>
          </p:cNvSpPr>
          <p:nvPr>
            <p:ph type="title"/>
          </p:nvPr>
        </p:nvSpPr>
        <p:spPr>
          <a:xfrm>
            <a:off x="459712" y="982381"/>
            <a:ext cx="8086724" cy="12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Cfarë duhet për të krijuar një program në java?</a:t>
            </a:r>
            <a:endParaRPr sz="2800" dirty="0"/>
          </a:p>
        </p:txBody>
      </p:sp>
      <p:grpSp>
        <p:nvGrpSpPr>
          <p:cNvPr id="1770" name="Google Shape;1770;p45"/>
          <p:cNvGrpSpPr/>
          <p:nvPr/>
        </p:nvGrpSpPr>
        <p:grpSpPr>
          <a:xfrm>
            <a:off x="2194400" y="2672175"/>
            <a:ext cx="4663833" cy="2193051"/>
            <a:chOff x="2194400" y="2672175"/>
            <a:chExt cx="4663833" cy="2193051"/>
          </a:xfrm>
        </p:grpSpPr>
        <p:grpSp>
          <p:nvGrpSpPr>
            <p:cNvPr id="1771" name="Google Shape;1771;p45"/>
            <p:cNvGrpSpPr/>
            <p:nvPr/>
          </p:nvGrpSpPr>
          <p:grpSpPr>
            <a:xfrm>
              <a:off x="2194400" y="3916907"/>
              <a:ext cx="4663833" cy="637704"/>
              <a:chOff x="237650" y="3709899"/>
              <a:chExt cx="4663833" cy="823056"/>
            </a:xfrm>
          </p:grpSpPr>
          <p:sp>
            <p:nvSpPr>
              <p:cNvPr id="1772" name="Google Shape;1772;p45"/>
              <p:cNvSpPr/>
              <p:nvPr/>
            </p:nvSpPr>
            <p:spPr>
              <a:xfrm>
                <a:off x="241050" y="3713759"/>
                <a:ext cx="4657033" cy="815796"/>
              </a:xfrm>
              <a:custGeom>
                <a:avLst/>
                <a:gdLst/>
                <a:ahLst/>
                <a:cxnLst/>
                <a:rect l="l" t="t" r="r" b="b"/>
                <a:pathLst>
                  <a:path w="50675" h="8877" extrusionOk="0">
                    <a:moveTo>
                      <a:pt x="11552" y="0"/>
                    </a:moveTo>
                    <a:cubicBezTo>
                      <a:pt x="11053" y="0"/>
                      <a:pt x="0" y="8336"/>
                      <a:pt x="0" y="8336"/>
                    </a:cubicBezTo>
                    <a:cubicBezTo>
                      <a:pt x="0" y="8622"/>
                      <a:pt x="426" y="8876"/>
                      <a:pt x="925" y="8876"/>
                    </a:cubicBezTo>
                    <a:lnTo>
                      <a:pt x="49750" y="8876"/>
                    </a:lnTo>
                    <a:cubicBezTo>
                      <a:pt x="50249" y="8876"/>
                      <a:pt x="50674" y="8622"/>
                      <a:pt x="50674" y="8336"/>
                    </a:cubicBezTo>
                    <a:cubicBezTo>
                      <a:pt x="50674" y="8336"/>
                      <a:pt x="40722" y="0"/>
                      <a:pt x="40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5"/>
              <p:cNvSpPr/>
              <p:nvPr/>
            </p:nvSpPr>
            <p:spPr>
              <a:xfrm>
                <a:off x="237650" y="3709899"/>
                <a:ext cx="4663833" cy="823056"/>
              </a:xfrm>
              <a:custGeom>
                <a:avLst/>
                <a:gdLst/>
                <a:ahLst/>
                <a:cxnLst/>
                <a:rect l="l" t="t" r="r" b="b"/>
                <a:pathLst>
                  <a:path w="50749" h="8956" extrusionOk="0">
                    <a:moveTo>
                      <a:pt x="40236" y="79"/>
                    </a:moveTo>
                    <a:cubicBezTo>
                      <a:pt x="40236" y="79"/>
                      <a:pt x="40278" y="98"/>
                      <a:pt x="40297" y="98"/>
                    </a:cubicBezTo>
                    <a:cubicBezTo>
                      <a:pt x="40431" y="158"/>
                      <a:pt x="40680" y="347"/>
                      <a:pt x="41045" y="601"/>
                    </a:cubicBezTo>
                    <a:cubicBezTo>
                      <a:pt x="42279" y="1502"/>
                      <a:pt x="44686" y="3466"/>
                      <a:pt x="46784" y="5180"/>
                    </a:cubicBezTo>
                    <a:cubicBezTo>
                      <a:pt x="47842" y="6049"/>
                      <a:pt x="48803" y="6839"/>
                      <a:pt x="49519" y="7435"/>
                    </a:cubicBezTo>
                    <a:cubicBezTo>
                      <a:pt x="49884" y="7722"/>
                      <a:pt x="50171" y="7971"/>
                      <a:pt x="50365" y="8147"/>
                    </a:cubicBezTo>
                    <a:cubicBezTo>
                      <a:pt x="50462" y="8225"/>
                      <a:pt x="50536" y="8281"/>
                      <a:pt x="50596" y="8341"/>
                    </a:cubicBezTo>
                    <a:cubicBezTo>
                      <a:pt x="50644" y="8373"/>
                      <a:pt x="50667" y="8391"/>
                      <a:pt x="50673" y="8395"/>
                    </a:cubicBezTo>
                    <a:lnTo>
                      <a:pt x="50673" y="8395"/>
                    </a:lnTo>
                    <a:cubicBezTo>
                      <a:pt x="50666" y="8446"/>
                      <a:pt x="50629" y="8499"/>
                      <a:pt x="50596" y="8549"/>
                    </a:cubicBezTo>
                    <a:cubicBezTo>
                      <a:pt x="50536" y="8646"/>
                      <a:pt x="50420" y="8724"/>
                      <a:pt x="50286" y="8780"/>
                    </a:cubicBezTo>
                    <a:cubicBezTo>
                      <a:pt x="50134" y="8840"/>
                      <a:pt x="49958" y="8877"/>
                      <a:pt x="49787" y="8877"/>
                    </a:cubicBezTo>
                    <a:lnTo>
                      <a:pt x="962" y="8877"/>
                    </a:lnTo>
                    <a:cubicBezTo>
                      <a:pt x="712" y="8877"/>
                      <a:pt x="500" y="8821"/>
                      <a:pt x="329" y="8724"/>
                    </a:cubicBezTo>
                    <a:cubicBezTo>
                      <a:pt x="250" y="8664"/>
                      <a:pt x="195" y="8609"/>
                      <a:pt x="153" y="8549"/>
                    </a:cubicBezTo>
                    <a:cubicBezTo>
                      <a:pt x="99" y="8495"/>
                      <a:pt x="80" y="8436"/>
                      <a:pt x="79" y="8381"/>
                    </a:cubicBezTo>
                    <a:lnTo>
                      <a:pt x="79" y="8381"/>
                    </a:lnTo>
                    <a:cubicBezTo>
                      <a:pt x="104" y="8365"/>
                      <a:pt x="145" y="8337"/>
                      <a:pt x="195" y="8299"/>
                    </a:cubicBezTo>
                    <a:cubicBezTo>
                      <a:pt x="791" y="7856"/>
                      <a:pt x="3544" y="5800"/>
                      <a:pt x="6178" y="3854"/>
                    </a:cubicBezTo>
                    <a:cubicBezTo>
                      <a:pt x="7509" y="2870"/>
                      <a:pt x="8798" y="1928"/>
                      <a:pt x="9801" y="1234"/>
                    </a:cubicBezTo>
                    <a:cubicBezTo>
                      <a:pt x="10300" y="888"/>
                      <a:pt x="10725" y="601"/>
                      <a:pt x="11030" y="389"/>
                    </a:cubicBezTo>
                    <a:cubicBezTo>
                      <a:pt x="11187" y="292"/>
                      <a:pt x="11321" y="213"/>
                      <a:pt x="11418" y="158"/>
                    </a:cubicBezTo>
                    <a:cubicBezTo>
                      <a:pt x="11473" y="139"/>
                      <a:pt x="11515" y="116"/>
                      <a:pt x="11533" y="98"/>
                    </a:cubicBezTo>
                    <a:cubicBezTo>
                      <a:pt x="11570" y="98"/>
                      <a:pt x="11589" y="79"/>
                      <a:pt x="11589" y="79"/>
                    </a:cubicBezTo>
                    <a:close/>
                    <a:moveTo>
                      <a:pt x="11589" y="1"/>
                    </a:moveTo>
                    <a:cubicBezTo>
                      <a:pt x="11570" y="1"/>
                      <a:pt x="11533" y="24"/>
                      <a:pt x="11492" y="42"/>
                    </a:cubicBezTo>
                    <a:cubicBezTo>
                      <a:pt x="11358" y="98"/>
                      <a:pt x="11071" y="273"/>
                      <a:pt x="10683" y="541"/>
                    </a:cubicBezTo>
                    <a:cubicBezTo>
                      <a:pt x="7953" y="2353"/>
                      <a:pt x="19" y="8341"/>
                      <a:pt x="19" y="8341"/>
                    </a:cubicBezTo>
                    <a:lnTo>
                      <a:pt x="1" y="8359"/>
                    </a:lnTo>
                    <a:lnTo>
                      <a:pt x="1" y="8378"/>
                    </a:lnTo>
                    <a:cubicBezTo>
                      <a:pt x="1" y="8456"/>
                      <a:pt x="37" y="8530"/>
                      <a:pt x="79" y="8609"/>
                    </a:cubicBezTo>
                    <a:cubicBezTo>
                      <a:pt x="153" y="8706"/>
                      <a:pt x="287" y="8803"/>
                      <a:pt x="444" y="8858"/>
                    </a:cubicBezTo>
                    <a:cubicBezTo>
                      <a:pt x="597" y="8918"/>
                      <a:pt x="772" y="8955"/>
                      <a:pt x="962" y="8955"/>
                    </a:cubicBezTo>
                    <a:lnTo>
                      <a:pt x="49787" y="8955"/>
                    </a:lnTo>
                    <a:cubicBezTo>
                      <a:pt x="50037" y="8955"/>
                      <a:pt x="50268" y="8895"/>
                      <a:pt x="50462" y="8780"/>
                    </a:cubicBezTo>
                    <a:cubicBezTo>
                      <a:pt x="50536" y="8743"/>
                      <a:pt x="50614" y="8664"/>
                      <a:pt x="50651" y="8609"/>
                    </a:cubicBezTo>
                    <a:cubicBezTo>
                      <a:pt x="50711" y="8530"/>
                      <a:pt x="50748" y="8456"/>
                      <a:pt x="50748" y="8378"/>
                    </a:cubicBezTo>
                    <a:lnTo>
                      <a:pt x="50748" y="8359"/>
                    </a:lnTo>
                    <a:lnTo>
                      <a:pt x="50730" y="8341"/>
                    </a:lnTo>
                    <a:cubicBezTo>
                      <a:pt x="50730" y="8341"/>
                      <a:pt x="48249" y="6262"/>
                      <a:pt x="45684" y="4182"/>
                    </a:cubicBezTo>
                    <a:cubicBezTo>
                      <a:pt x="44413" y="3143"/>
                      <a:pt x="43124" y="2103"/>
                      <a:pt x="42103" y="1313"/>
                    </a:cubicBezTo>
                    <a:cubicBezTo>
                      <a:pt x="41604" y="925"/>
                      <a:pt x="41179" y="601"/>
                      <a:pt x="40856" y="370"/>
                    </a:cubicBezTo>
                    <a:cubicBezTo>
                      <a:pt x="40699" y="255"/>
                      <a:pt x="40565" y="176"/>
                      <a:pt x="40467" y="116"/>
                    </a:cubicBezTo>
                    <a:cubicBezTo>
                      <a:pt x="40412" y="79"/>
                      <a:pt x="40370" y="61"/>
                      <a:pt x="40333" y="42"/>
                    </a:cubicBezTo>
                    <a:cubicBezTo>
                      <a:pt x="40297" y="24"/>
                      <a:pt x="40278" y="1"/>
                      <a:pt x="402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4" name="Google Shape;1774;p45"/>
            <p:cNvGrpSpPr/>
            <p:nvPr/>
          </p:nvGrpSpPr>
          <p:grpSpPr>
            <a:xfrm>
              <a:off x="3107189" y="2672175"/>
              <a:ext cx="1571228" cy="1406915"/>
              <a:chOff x="5603664" y="1033000"/>
              <a:chExt cx="1571228" cy="1406915"/>
            </a:xfrm>
          </p:grpSpPr>
          <p:sp>
            <p:nvSpPr>
              <p:cNvPr id="1775" name="Google Shape;1775;p45"/>
              <p:cNvSpPr/>
              <p:nvPr/>
            </p:nvSpPr>
            <p:spPr>
              <a:xfrm>
                <a:off x="6199918" y="2177814"/>
                <a:ext cx="350415" cy="258331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811" extrusionOk="0">
                    <a:moveTo>
                      <a:pt x="250" y="1"/>
                    </a:moveTo>
                    <a:cubicBezTo>
                      <a:pt x="116" y="1"/>
                      <a:pt x="0" y="98"/>
                      <a:pt x="0" y="232"/>
                    </a:cubicBezTo>
                    <a:lnTo>
                      <a:pt x="0" y="2561"/>
                    </a:lnTo>
                    <a:cubicBezTo>
                      <a:pt x="0" y="2695"/>
                      <a:pt x="116" y="2810"/>
                      <a:pt x="250" y="2810"/>
                    </a:cubicBezTo>
                    <a:lnTo>
                      <a:pt x="3581" y="2810"/>
                    </a:lnTo>
                    <a:cubicBezTo>
                      <a:pt x="3715" y="2810"/>
                      <a:pt x="3812" y="2695"/>
                      <a:pt x="3812" y="2561"/>
                    </a:cubicBezTo>
                    <a:lnTo>
                      <a:pt x="3812" y="232"/>
                    </a:lnTo>
                    <a:cubicBezTo>
                      <a:pt x="3812" y="98"/>
                      <a:pt x="3715" y="1"/>
                      <a:pt x="3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5"/>
              <p:cNvSpPr/>
              <p:nvPr/>
            </p:nvSpPr>
            <p:spPr>
              <a:xfrm>
                <a:off x="6196517" y="2172759"/>
                <a:ext cx="358870" cy="267153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2907" extrusionOk="0">
                    <a:moveTo>
                      <a:pt x="3618" y="93"/>
                    </a:moveTo>
                    <a:cubicBezTo>
                      <a:pt x="3715" y="93"/>
                      <a:pt x="3812" y="190"/>
                      <a:pt x="3812" y="287"/>
                    </a:cubicBezTo>
                    <a:lnTo>
                      <a:pt x="3812" y="2616"/>
                    </a:lnTo>
                    <a:cubicBezTo>
                      <a:pt x="3812" y="2731"/>
                      <a:pt x="3715" y="2810"/>
                      <a:pt x="3618" y="2810"/>
                    </a:cubicBezTo>
                    <a:lnTo>
                      <a:pt x="287" y="2810"/>
                    </a:lnTo>
                    <a:cubicBezTo>
                      <a:pt x="171" y="2810"/>
                      <a:pt x="93" y="2731"/>
                      <a:pt x="93" y="2616"/>
                    </a:cubicBezTo>
                    <a:lnTo>
                      <a:pt x="93" y="287"/>
                    </a:lnTo>
                    <a:cubicBezTo>
                      <a:pt x="93" y="190"/>
                      <a:pt x="171" y="93"/>
                      <a:pt x="287" y="93"/>
                    </a:cubicBezTo>
                    <a:close/>
                    <a:moveTo>
                      <a:pt x="287" y="0"/>
                    </a:moveTo>
                    <a:cubicBezTo>
                      <a:pt x="134" y="0"/>
                      <a:pt x="0" y="134"/>
                      <a:pt x="0" y="287"/>
                    </a:cubicBezTo>
                    <a:lnTo>
                      <a:pt x="0" y="2616"/>
                    </a:lnTo>
                    <a:cubicBezTo>
                      <a:pt x="0" y="2773"/>
                      <a:pt x="134" y="2907"/>
                      <a:pt x="287" y="2907"/>
                    </a:cubicBezTo>
                    <a:lnTo>
                      <a:pt x="3618" y="2907"/>
                    </a:lnTo>
                    <a:cubicBezTo>
                      <a:pt x="3770" y="2907"/>
                      <a:pt x="3904" y="2773"/>
                      <a:pt x="3904" y="2616"/>
                    </a:cubicBezTo>
                    <a:lnTo>
                      <a:pt x="3904" y="287"/>
                    </a:lnTo>
                    <a:cubicBezTo>
                      <a:pt x="3904" y="134"/>
                      <a:pt x="3770" y="0"/>
                      <a:pt x="361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5"/>
              <p:cNvSpPr/>
              <p:nvPr/>
            </p:nvSpPr>
            <p:spPr>
              <a:xfrm>
                <a:off x="6168028" y="2372277"/>
                <a:ext cx="414101" cy="63871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695" extrusionOk="0">
                    <a:moveTo>
                      <a:pt x="250" y="1"/>
                    </a:moveTo>
                    <a:cubicBezTo>
                      <a:pt x="116" y="1"/>
                      <a:pt x="1" y="98"/>
                      <a:pt x="1" y="232"/>
                    </a:cubicBezTo>
                    <a:lnTo>
                      <a:pt x="1" y="445"/>
                    </a:lnTo>
                    <a:cubicBezTo>
                      <a:pt x="1" y="579"/>
                      <a:pt x="116" y="694"/>
                      <a:pt x="250" y="694"/>
                    </a:cubicBezTo>
                    <a:lnTo>
                      <a:pt x="4256" y="694"/>
                    </a:lnTo>
                    <a:cubicBezTo>
                      <a:pt x="4390" y="694"/>
                      <a:pt x="4506" y="579"/>
                      <a:pt x="4506" y="445"/>
                    </a:cubicBezTo>
                    <a:lnTo>
                      <a:pt x="4506" y="232"/>
                    </a:lnTo>
                    <a:cubicBezTo>
                      <a:pt x="4506" y="98"/>
                      <a:pt x="4390" y="1"/>
                      <a:pt x="4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5"/>
              <p:cNvSpPr/>
              <p:nvPr/>
            </p:nvSpPr>
            <p:spPr>
              <a:xfrm>
                <a:off x="6164628" y="2367222"/>
                <a:ext cx="422648" cy="72693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791" extrusionOk="0">
                    <a:moveTo>
                      <a:pt x="4293" y="98"/>
                    </a:moveTo>
                    <a:cubicBezTo>
                      <a:pt x="4409" y="98"/>
                      <a:pt x="4506" y="195"/>
                      <a:pt x="4506" y="287"/>
                    </a:cubicBezTo>
                    <a:lnTo>
                      <a:pt x="4506" y="500"/>
                    </a:lnTo>
                    <a:cubicBezTo>
                      <a:pt x="4506" y="615"/>
                      <a:pt x="4409" y="694"/>
                      <a:pt x="4293" y="694"/>
                    </a:cubicBezTo>
                    <a:lnTo>
                      <a:pt x="287" y="694"/>
                    </a:lnTo>
                    <a:cubicBezTo>
                      <a:pt x="172" y="694"/>
                      <a:pt x="93" y="615"/>
                      <a:pt x="93" y="500"/>
                    </a:cubicBezTo>
                    <a:lnTo>
                      <a:pt x="93" y="287"/>
                    </a:lnTo>
                    <a:cubicBezTo>
                      <a:pt x="93" y="195"/>
                      <a:pt x="172" y="98"/>
                      <a:pt x="287" y="98"/>
                    </a:cubicBezTo>
                    <a:close/>
                    <a:moveTo>
                      <a:pt x="287" y="0"/>
                    </a:moveTo>
                    <a:cubicBezTo>
                      <a:pt x="135" y="0"/>
                      <a:pt x="1" y="134"/>
                      <a:pt x="1" y="287"/>
                    </a:cubicBezTo>
                    <a:lnTo>
                      <a:pt x="1" y="500"/>
                    </a:lnTo>
                    <a:cubicBezTo>
                      <a:pt x="1" y="657"/>
                      <a:pt x="135" y="791"/>
                      <a:pt x="287" y="791"/>
                    </a:cubicBezTo>
                    <a:lnTo>
                      <a:pt x="4293" y="791"/>
                    </a:lnTo>
                    <a:cubicBezTo>
                      <a:pt x="4464" y="791"/>
                      <a:pt x="4598" y="657"/>
                      <a:pt x="4598" y="500"/>
                    </a:cubicBezTo>
                    <a:lnTo>
                      <a:pt x="4598" y="287"/>
                    </a:lnTo>
                    <a:cubicBezTo>
                      <a:pt x="4598" y="134"/>
                      <a:pt x="4464" y="0"/>
                      <a:pt x="4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5"/>
              <p:cNvSpPr/>
              <p:nvPr/>
            </p:nvSpPr>
            <p:spPr>
              <a:xfrm>
                <a:off x="5608810" y="1298411"/>
                <a:ext cx="1532524" cy="902458"/>
              </a:xfrm>
              <a:custGeom>
                <a:avLst/>
                <a:gdLst/>
                <a:ahLst/>
                <a:cxnLst/>
                <a:rect l="l" t="t" r="r" b="b"/>
                <a:pathLst>
                  <a:path w="16676" h="9820" extrusionOk="0">
                    <a:moveTo>
                      <a:pt x="194" y="1"/>
                    </a:moveTo>
                    <a:cubicBezTo>
                      <a:pt x="97" y="1"/>
                      <a:pt x="0" y="79"/>
                      <a:pt x="0" y="176"/>
                    </a:cubicBezTo>
                    <a:lnTo>
                      <a:pt x="0" y="9630"/>
                    </a:lnTo>
                    <a:cubicBezTo>
                      <a:pt x="0" y="9745"/>
                      <a:pt x="97" y="9819"/>
                      <a:pt x="194" y="9819"/>
                    </a:cubicBezTo>
                    <a:lnTo>
                      <a:pt x="16482" y="9819"/>
                    </a:lnTo>
                    <a:cubicBezTo>
                      <a:pt x="16597" y="9819"/>
                      <a:pt x="16676" y="9745"/>
                      <a:pt x="16676" y="9630"/>
                    </a:cubicBezTo>
                    <a:lnTo>
                      <a:pt x="16676" y="176"/>
                    </a:lnTo>
                    <a:cubicBezTo>
                      <a:pt x="16676" y="79"/>
                      <a:pt x="16597" y="1"/>
                      <a:pt x="16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5"/>
              <p:cNvSpPr/>
              <p:nvPr/>
            </p:nvSpPr>
            <p:spPr>
              <a:xfrm>
                <a:off x="5605410" y="1293356"/>
                <a:ext cx="1541071" cy="911280"/>
              </a:xfrm>
              <a:custGeom>
                <a:avLst/>
                <a:gdLst/>
                <a:ahLst/>
                <a:cxnLst/>
                <a:rect l="l" t="t" r="r" b="b"/>
                <a:pathLst>
                  <a:path w="16769" h="9916" extrusionOk="0">
                    <a:moveTo>
                      <a:pt x="16519" y="97"/>
                    </a:moveTo>
                    <a:cubicBezTo>
                      <a:pt x="16597" y="97"/>
                      <a:pt x="16671" y="153"/>
                      <a:pt x="16671" y="231"/>
                    </a:cubicBezTo>
                    <a:lnTo>
                      <a:pt x="16671" y="9685"/>
                    </a:lnTo>
                    <a:cubicBezTo>
                      <a:pt x="16671" y="9759"/>
                      <a:pt x="16597" y="9837"/>
                      <a:pt x="16519" y="9837"/>
                    </a:cubicBezTo>
                    <a:lnTo>
                      <a:pt x="231" y="9837"/>
                    </a:lnTo>
                    <a:cubicBezTo>
                      <a:pt x="153" y="9837"/>
                      <a:pt x="97" y="9759"/>
                      <a:pt x="97" y="9685"/>
                    </a:cubicBezTo>
                    <a:lnTo>
                      <a:pt x="97" y="231"/>
                    </a:lnTo>
                    <a:cubicBezTo>
                      <a:pt x="97" y="153"/>
                      <a:pt x="153" y="97"/>
                      <a:pt x="231" y="97"/>
                    </a:cubicBezTo>
                    <a:close/>
                    <a:moveTo>
                      <a:pt x="231" y="0"/>
                    </a:moveTo>
                    <a:cubicBezTo>
                      <a:pt x="116" y="0"/>
                      <a:pt x="0" y="116"/>
                      <a:pt x="0" y="231"/>
                    </a:cubicBezTo>
                    <a:lnTo>
                      <a:pt x="0" y="9685"/>
                    </a:lnTo>
                    <a:cubicBezTo>
                      <a:pt x="0" y="9819"/>
                      <a:pt x="116" y="9916"/>
                      <a:pt x="231" y="9916"/>
                    </a:cubicBezTo>
                    <a:lnTo>
                      <a:pt x="16519" y="9916"/>
                    </a:lnTo>
                    <a:cubicBezTo>
                      <a:pt x="16653" y="9916"/>
                      <a:pt x="16768" y="9819"/>
                      <a:pt x="16768" y="9685"/>
                    </a:cubicBezTo>
                    <a:lnTo>
                      <a:pt x="16768" y="231"/>
                    </a:lnTo>
                    <a:cubicBezTo>
                      <a:pt x="16768" y="116"/>
                      <a:pt x="16653" y="0"/>
                      <a:pt x="165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5"/>
              <p:cNvSpPr/>
              <p:nvPr/>
            </p:nvSpPr>
            <p:spPr>
              <a:xfrm>
                <a:off x="5651268" y="1344729"/>
                <a:ext cx="1449355" cy="810282"/>
              </a:xfrm>
              <a:custGeom>
                <a:avLst/>
                <a:gdLst/>
                <a:ahLst/>
                <a:cxnLst/>
                <a:rect l="l" t="t" r="r" b="b"/>
                <a:pathLst>
                  <a:path w="15771" h="8817" extrusionOk="0">
                    <a:moveTo>
                      <a:pt x="157" y="0"/>
                    </a:moveTo>
                    <a:cubicBezTo>
                      <a:pt x="79" y="0"/>
                      <a:pt x="0" y="56"/>
                      <a:pt x="0" y="153"/>
                    </a:cubicBezTo>
                    <a:lnTo>
                      <a:pt x="0" y="8641"/>
                    </a:lnTo>
                    <a:cubicBezTo>
                      <a:pt x="0" y="8738"/>
                      <a:pt x="79" y="8816"/>
                      <a:pt x="157" y="8816"/>
                    </a:cubicBezTo>
                    <a:lnTo>
                      <a:pt x="15595" y="8816"/>
                    </a:lnTo>
                    <a:cubicBezTo>
                      <a:pt x="15692" y="8816"/>
                      <a:pt x="15770" y="8738"/>
                      <a:pt x="15770" y="8641"/>
                    </a:cubicBezTo>
                    <a:lnTo>
                      <a:pt x="15770" y="153"/>
                    </a:lnTo>
                    <a:cubicBezTo>
                      <a:pt x="15770" y="56"/>
                      <a:pt x="15692" y="0"/>
                      <a:pt x="15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5"/>
              <p:cNvSpPr/>
              <p:nvPr/>
            </p:nvSpPr>
            <p:spPr>
              <a:xfrm>
                <a:off x="5646122" y="1339215"/>
                <a:ext cx="1457902" cy="820851"/>
              </a:xfrm>
              <a:custGeom>
                <a:avLst/>
                <a:gdLst/>
                <a:ahLst/>
                <a:cxnLst/>
                <a:rect l="l" t="t" r="r" b="b"/>
                <a:pathLst>
                  <a:path w="15864" h="8932" extrusionOk="0">
                    <a:moveTo>
                      <a:pt x="15651" y="97"/>
                    </a:moveTo>
                    <a:cubicBezTo>
                      <a:pt x="15729" y="97"/>
                      <a:pt x="15785" y="153"/>
                      <a:pt x="15785" y="213"/>
                    </a:cubicBezTo>
                    <a:lnTo>
                      <a:pt x="15785" y="8701"/>
                    </a:lnTo>
                    <a:cubicBezTo>
                      <a:pt x="15785" y="8779"/>
                      <a:pt x="15729" y="8839"/>
                      <a:pt x="15651" y="8839"/>
                    </a:cubicBezTo>
                    <a:lnTo>
                      <a:pt x="213" y="8839"/>
                    </a:lnTo>
                    <a:cubicBezTo>
                      <a:pt x="153" y="8839"/>
                      <a:pt x="98" y="8779"/>
                      <a:pt x="98" y="8701"/>
                    </a:cubicBezTo>
                    <a:lnTo>
                      <a:pt x="98" y="213"/>
                    </a:lnTo>
                    <a:cubicBezTo>
                      <a:pt x="98" y="153"/>
                      <a:pt x="153" y="97"/>
                      <a:pt x="213" y="97"/>
                    </a:cubicBezTo>
                    <a:close/>
                    <a:moveTo>
                      <a:pt x="213" y="0"/>
                    </a:moveTo>
                    <a:cubicBezTo>
                      <a:pt x="98" y="0"/>
                      <a:pt x="1" y="97"/>
                      <a:pt x="1" y="213"/>
                    </a:cubicBezTo>
                    <a:lnTo>
                      <a:pt x="1" y="8701"/>
                    </a:lnTo>
                    <a:cubicBezTo>
                      <a:pt x="1" y="8816"/>
                      <a:pt x="98" y="8932"/>
                      <a:pt x="213" y="8932"/>
                    </a:cubicBezTo>
                    <a:lnTo>
                      <a:pt x="15651" y="8932"/>
                    </a:lnTo>
                    <a:cubicBezTo>
                      <a:pt x="15766" y="8932"/>
                      <a:pt x="15863" y="8816"/>
                      <a:pt x="15863" y="8701"/>
                    </a:cubicBezTo>
                    <a:lnTo>
                      <a:pt x="15863" y="213"/>
                    </a:lnTo>
                    <a:cubicBezTo>
                      <a:pt x="15863" y="97"/>
                      <a:pt x="15766" y="0"/>
                      <a:pt x="156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5"/>
              <p:cNvSpPr/>
              <p:nvPr/>
            </p:nvSpPr>
            <p:spPr>
              <a:xfrm>
                <a:off x="5672497" y="1369359"/>
                <a:ext cx="10660" cy="18775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043" extrusionOk="0">
                    <a:moveTo>
                      <a:pt x="42" y="0"/>
                    </a:moveTo>
                    <a:cubicBezTo>
                      <a:pt x="19" y="0"/>
                      <a:pt x="0" y="19"/>
                      <a:pt x="0" y="37"/>
                    </a:cubicBezTo>
                    <a:cubicBezTo>
                      <a:pt x="0" y="693"/>
                      <a:pt x="42" y="1349"/>
                      <a:pt x="42" y="2001"/>
                    </a:cubicBezTo>
                    <a:cubicBezTo>
                      <a:pt x="42" y="2019"/>
                      <a:pt x="60" y="2042"/>
                      <a:pt x="79" y="2042"/>
                    </a:cubicBezTo>
                    <a:cubicBezTo>
                      <a:pt x="97" y="2042"/>
                      <a:pt x="116" y="2019"/>
                      <a:pt x="116" y="2001"/>
                    </a:cubicBezTo>
                    <a:cubicBezTo>
                      <a:pt x="97" y="1349"/>
                      <a:pt x="79" y="693"/>
                      <a:pt x="79" y="37"/>
                    </a:cubicBezTo>
                    <a:cubicBezTo>
                      <a:pt x="79" y="19"/>
                      <a:pt x="60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5"/>
              <p:cNvSpPr/>
              <p:nvPr/>
            </p:nvSpPr>
            <p:spPr>
              <a:xfrm>
                <a:off x="5697495" y="1374413"/>
                <a:ext cx="6893" cy="55324"/>
              </a:xfrm>
              <a:custGeom>
                <a:avLst/>
                <a:gdLst/>
                <a:ahLst/>
                <a:cxnLst/>
                <a:rect l="l" t="t" r="r" b="b"/>
                <a:pathLst>
                  <a:path w="75" h="602" extrusionOk="0">
                    <a:moveTo>
                      <a:pt x="38" y="1"/>
                    </a:moveTo>
                    <a:cubicBezTo>
                      <a:pt x="19" y="1"/>
                      <a:pt x="1" y="24"/>
                      <a:pt x="1" y="42"/>
                    </a:cubicBezTo>
                    <a:lnTo>
                      <a:pt x="1" y="560"/>
                    </a:lnTo>
                    <a:cubicBezTo>
                      <a:pt x="1" y="578"/>
                      <a:pt x="19" y="601"/>
                      <a:pt x="38" y="601"/>
                    </a:cubicBezTo>
                    <a:cubicBezTo>
                      <a:pt x="56" y="601"/>
                      <a:pt x="75" y="578"/>
                      <a:pt x="75" y="560"/>
                    </a:cubicBezTo>
                    <a:lnTo>
                      <a:pt x="75" y="42"/>
                    </a:lnTo>
                    <a:cubicBezTo>
                      <a:pt x="75" y="24"/>
                      <a:pt x="56" y="1"/>
                      <a:pt x="3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5"/>
              <p:cNvSpPr/>
              <p:nvPr/>
            </p:nvSpPr>
            <p:spPr>
              <a:xfrm>
                <a:off x="5621125" y="1334069"/>
                <a:ext cx="10660" cy="8840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962" extrusionOk="0">
                    <a:moveTo>
                      <a:pt x="42" y="1"/>
                    </a:moveTo>
                    <a:cubicBezTo>
                      <a:pt x="23" y="1"/>
                      <a:pt x="0" y="19"/>
                      <a:pt x="0" y="38"/>
                    </a:cubicBezTo>
                    <a:cubicBezTo>
                      <a:pt x="42" y="324"/>
                      <a:pt x="42" y="634"/>
                      <a:pt x="42" y="925"/>
                    </a:cubicBezTo>
                    <a:cubicBezTo>
                      <a:pt x="42" y="943"/>
                      <a:pt x="42" y="962"/>
                      <a:pt x="79" y="962"/>
                    </a:cubicBezTo>
                    <a:cubicBezTo>
                      <a:pt x="97" y="962"/>
                      <a:pt x="97" y="943"/>
                      <a:pt x="97" y="925"/>
                    </a:cubicBezTo>
                    <a:cubicBezTo>
                      <a:pt x="116" y="634"/>
                      <a:pt x="116" y="324"/>
                      <a:pt x="79" y="19"/>
                    </a:cubicBezTo>
                    <a:cubicBezTo>
                      <a:pt x="79" y="1"/>
                      <a:pt x="60" y="1"/>
                      <a:pt x="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5"/>
              <p:cNvSpPr/>
              <p:nvPr/>
            </p:nvSpPr>
            <p:spPr>
              <a:xfrm>
                <a:off x="5621125" y="1436447"/>
                <a:ext cx="10660" cy="2848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310" extrusionOk="0">
                    <a:moveTo>
                      <a:pt x="60" y="0"/>
                    </a:moveTo>
                    <a:cubicBezTo>
                      <a:pt x="42" y="0"/>
                      <a:pt x="23" y="19"/>
                      <a:pt x="23" y="42"/>
                    </a:cubicBezTo>
                    <a:cubicBezTo>
                      <a:pt x="0" y="116"/>
                      <a:pt x="42" y="213"/>
                      <a:pt x="42" y="291"/>
                    </a:cubicBezTo>
                    <a:cubicBezTo>
                      <a:pt x="42" y="310"/>
                      <a:pt x="60" y="310"/>
                      <a:pt x="79" y="310"/>
                    </a:cubicBezTo>
                    <a:cubicBezTo>
                      <a:pt x="97" y="310"/>
                      <a:pt x="116" y="291"/>
                      <a:pt x="116" y="273"/>
                    </a:cubicBezTo>
                    <a:cubicBezTo>
                      <a:pt x="97" y="194"/>
                      <a:pt x="79" y="116"/>
                      <a:pt x="97" y="42"/>
                    </a:cubicBezTo>
                    <a:cubicBezTo>
                      <a:pt x="97" y="19"/>
                      <a:pt x="97" y="0"/>
                      <a:pt x="6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5"/>
              <p:cNvSpPr/>
              <p:nvPr/>
            </p:nvSpPr>
            <p:spPr>
              <a:xfrm>
                <a:off x="7075459" y="2043270"/>
                <a:ext cx="9006" cy="53118"/>
              </a:xfrm>
              <a:custGeom>
                <a:avLst/>
                <a:gdLst/>
                <a:ahLst/>
                <a:cxnLst/>
                <a:rect l="l" t="t" r="r" b="b"/>
                <a:pathLst>
                  <a:path w="98" h="578" extrusionOk="0">
                    <a:moveTo>
                      <a:pt x="42" y="0"/>
                    </a:moveTo>
                    <a:cubicBezTo>
                      <a:pt x="24" y="0"/>
                      <a:pt x="1" y="23"/>
                      <a:pt x="1" y="42"/>
                    </a:cubicBezTo>
                    <a:cubicBezTo>
                      <a:pt x="24" y="213"/>
                      <a:pt x="24" y="388"/>
                      <a:pt x="24" y="559"/>
                    </a:cubicBezTo>
                    <a:cubicBezTo>
                      <a:pt x="24" y="578"/>
                      <a:pt x="42" y="578"/>
                      <a:pt x="61" y="578"/>
                    </a:cubicBezTo>
                    <a:cubicBezTo>
                      <a:pt x="79" y="578"/>
                      <a:pt x="98" y="578"/>
                      <a:pt x="98" y="559"/>
                    </a:cubicBezTo>
                    <a:cubicBezTo>
                      <a:pt x="98" y="388"/>
                      <a:pt x="98" y="213"/>
                      <a:pt x="79" y="42"/>
                    </a:cubicBezTo>
                    <a:cubicBezTo>
                      <a:pt x="79" y="23"/>
                      <a:pt x="61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5"/>
              <p:cNvSpPr/>
              <p:nvPr/>
            </p:nvSpPr>
            <p:spPr>
              <a:xfrm>
                <a:off x="7120032" y="2002007"/>
                <a:ext cx="8639" cy="73152"/>
              </a:xfrm>
              <a:custGeom>
                <a:avLst/>
                <a:gdLst/>
                <a:ahLst/>
                <a:cxnLst/>
                <a:rect l="l" t="t" r="r" b="b"/>
                <a:pathLst>
                  <a:path w="94" h="796" extrusionOk="0">
                    <a:moveTo>
                      <a:pt x="54" y="0"/>
                    </a:moveTo>
                    <a:cubicBezTo>
                      <a:pt x="49" y="0"/>
                      <a:pt x="43" y="3"/>
                      <a:pt x="38" y="10"/>
                    </a:cubicBezTo>
                    <a:cubicBezTo>
                      <a:pt x="19" y="10"/>
                      <a:pt x="1" y="29"/>
                      <a:pt x="19" y="47"/>
                    </a:cubicBezTo>
                    <a:lnTo>
                      <a:pt x="19" y="759"/>
                    </a:lnTo>
                    <a:cubicBezTo>
                      <a:pt x="19" y="777"/>
                      <a:pt x="38" y="796"/>
                      <a:pt x="56" y="796"/>
                    </a:cubicBezTo>
                    <a:cubicBezTo>
                      <a:pt x="75" y="796"/>
                      <a:pt x="93" y="777"/>
                      <a:pt x="93" y="759"/>
                    </a:cubicBezTo>
                    <a:cubicBezTo>
                      <a:pt x="93" y="528"/>
                      <a:pt x="93" y="278"/>
                      <a:pt x="75" y="29"/>
                    </a:cubicBezTo>
                    <a:cubicBezTo>
                      <a:pt x="75" y="16"/>
                      <a:pt x="6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5"/>
              <p:cNvSpPr/>
              <p:nvPr/>
            </p:nvSpPr>
            <p:spPr>
              <a:xfrm>
                <a:off x="5745099" y="1036860"/>
                <a:ext cx="1263349" cy="828111"/>
              </a:xfrm>
              <a:custGeom>
                <a:avLst/>
                <a:gdLst/>
                <a:ahLst/>
                <a:cxnLst/>
                <a:rect l="l" t="t" r="r" b="b"/>
                <a:pathLst>
                  <a:path w="13747" h="9011" extrusionOk="0">
                    <a:moveTo>
                      <a:pt x="194" y="0"/>
                    </a:moveTo>
                    <a:cubicBezTo>
                      <a:pt x="79" y="0"/>
                      <a:pt x="0" y="74"/>
                      <a:pt x="0" y="190"/>
                    </a:cubicBezTo>
                    <a:lnTo>
                      <a:pt x="0" y="8816"/>
                    </a:lnTo>
                    <a:cubicBezTo>
                      <a:pt x="0" y="8932"/>
                      <a:pt x="79" y="9010"/>
                      <a:pt x="194" y="9010"/>
                    </a:cubicBezTo>
                    <a:lnTo>
                      <a:pt x="13576" y="9010"/>
                    </a:lnTo>
                    <a:cubicBezTo>
                      <a:pt x="13668" y="9010"/>
                      <a:pt x="13747" y="8932"/>
                      <a:pt x="13747" y="8816"/>
                    </a:cubicBezTo>
                    <a:lnTo>
                      <a:pt x="13747" y="190"/>
                    </a:lnTo>
                    <a:cubicBezTo>
                      <a:pt x="13747" y="74"/>
                      <a:pt x="13668" y="0"/>
                      <a:pt x="13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5"/>
              <p:cNvSpPr/>
              <p:nvPr/>
            </p:nvSpPr>
            <p:spPr>
              <a:xfrm>
                <a:off x="5741699" y="1033000"/>
                <a:ext cx="1272264" cy="835371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9090" extrusionOk="0">
                    <a:moveTo>
                      <a:pt x="13613" y="79"/>
                    </a:moveTo>
                    <a:cubicBezTo>
                      <a:pt x="13687" y="79"/>
                      <a:pt x="13747" y="158"/>
                      <a:pt x="13747" y="232"/>
                    </a:cubicBezTo>
                    <a:lnTo>
                      <a:pt x="13747" y="8858"/>
                    </a:lnTo>
                    <a:cubicBezTo>
                      <a:pt x="13747" y="8937"/>
                      <a:pt x="13687" y="9011"/>
                      <a:pt x="13613" y="9011"/>
                    </a:cubicBezTo>
                    <a:lnTo>
                      <a:pt x="231" y="9011"/>
                    </a:lnTo>
                    <a:cubicBezTo>
                      <a:pt x="153" y="9011"/>
                      <a:pt x="74" y="8937"/>
                      <a:pt x="74" y="8858"/>
                    </a:cubicBezTo>
                    <a:lnTo>
                      <a:pt x="74" y="232"/>
                    </a:lnTo>
                    <a:cubicBezTo>
                      <a:pt x="74" y="158"/>
                      <a:pt x="153" y="79"/>
                      <a:pt x="231" y="79"/>
                    </a:cubicBezTo>
                    <a:close/>
                    <a:moveTo>
                      <a:pt x="231" y="1"/>
                    </a:moveTo>
                    <a:cubicBezTo>
                      <a:pt x="98" y="1"/>
                      <a:pt x="0" y="98"/>
                      <a:pt x="0" y="232"/>
                    </a:cubicBezTo>
                    <a:lnTo>
                      <a:pt x="0" y="8858"/>
                    </a:lnTo>
                    <a:cubicBezTo>
                      <a:pt x="0" y="8992"/>
                      <a:pt x="98" y="9089"/>
                      <a:pt x="231" y="9089"/>
                    </a:cubicBezTo>
                    <a:lnTo>
                      <a:pt x="13613" y="9089"/>
                    </a:lnTo>
                    <a:cubicBezTo>
                      <a:pt x="13728" y="9089"/>
                      <a:pt x="13844" y="8992"/>
                      <a:pt x="13844" y="8858"/>
                    </a:cubicBezTo>
                    <a:lnTo>
                      <a:pt x="13844" y="232"/>
                    </a:lnTo>
                    <a:cubicBezTo>
                      <a:pt x="13844" y="98"/>
                      <a:pt x="13728" y="1"/>
                      <a:pt x="1361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5"/>
              <p:cNvSpPr/>
              <p:nvPr/>
            </p:nvSpPr>
            <p:spPr>
              <a:xfrm>
                <a:off x="5745099" y="1036860"/>
                <a:ext cx="1268863" cy="79493"/>
              </a:xfrm>
              <a:custGeom>
                <a:avLst/>
                <a:gdLst/>
                <a:ahLst/>
                <a:cxnLst/>
                <a:rect l="l" t="t" r="r" b="b"/>
                <a:pathLst>
                  <a:path w="13807" h="865" extrusionOk="0">
                    <a:moveTo>
                      <a:pt x="194" y="0"/>
                    </a:moveTo>
                    <a:cubicBezTo>
                      <a:pt x="79" y="0"/>
                      <a:pt x="0" y="74"/>
                      <a:pt x="0" y="190"/>
                    </a:cubicBezTo>
                    <a:lnTo>
                      <a:pt x="0" y="670"/>
                    </a:lnTo>
                    <a:cubicBezTo>
                      <a:pt x="0" y="767"/>
                      <a:pt x="79" y="864"/>
                      <a:pt x="194" y="864"/>
                    </a:cubicBezTo>
                    <a:lnTo>
                      <a:pt x="13613" y="864"/>
                    </a:lnTo>
                    <a:cubicBezTo>
                      <a:pt x="13710" y="864"/>
                      <a:pt x="13807" y="767"/>
                      <a:pt x="13807" y="670"/>
                    </a:cubicBezTo>
                    <a:lnTo>
                      <a:pt x="13807" y="190"/>
                    </a:lnTo>
                    <a:cubicBezTo>
                      <a:pt x="13807" y="74"/>
                      <a:pt x="13710" y="0"/>
                      <a:pt x="136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5"/>
              <p:cNvSpPr/>
              <p:nvPr/>
            </p:nvSpPr>
            <p:spPr>
              <a:xfrm>
                <a:off x="5741699" y="1033000"/>
                <a:ext cx="1275664" cy="86754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44" extrusionOk="0">
                    <a:moveTo>
                      <a:pt x="13650" y="79"/>
                    </a:moveTo>
                    <a:cubicBezTo>
                      <a:pt x="13728" y="79"/>
                      <a:pt x="13784" y="158"/>
                      <a:pt x="13784" y="232"/>
                    </a:cubicBezTo>
                    <a:lnTo>
                      <a:pt x="13784" y="712"/>
                    </a:lnTo>
                    <a:cubicBezTo>
                      <a:pt x="13784" y="791"/>
                      <a:pt x="13728" y="851"/>
                      <a:pt x="13650" y="851"/>
                    </a:cubicBezTo>
                    <a:lnTo>
                      <a:pt x="231" y="851"/>
                    </a:lnTo>
                    <a:cubicBezTo>
                      <a:pt x="153" y="851"/>
                      <a:pt x="74" y="791"/>
                      <a:pt x="74" y="712"/>
                    </a:cubicBezTo>
                    <a:lnTo>
                      <a:pt x="74" y="232"/>
                    </a:lnTo>
                    <a:cubicBezTo>
                      <a:pt x="74" y="158"/>
                      <a:pt x="153" y="79"/>
                      <a:pt x="231" y="79"/>
                    </a:cubicBezTo>
                    <a:close/>
                    <a:moveTo>
                      <a:pt x="231" y="1"/>
                    </a:moveTo>
                    <a:cubicBezTo>
                      <a:pt x="98" y="1"/>
                      <a:pt x="0" y="98"/>
                      <a:pt x="0" y="232"/>
                    </a:cubicBezTo>
                    <a:lnTo>
                      <a:pt x="0" y="712"/>
                    </a:lnTo>
                    <a:cubicBezTo>
                      <a:pt x="0" y="828"/>
                      <a:pt x="98" y="943"/>
                      <a:pt x="231" y="943"/>
                    </a:cubicBezTo>
                    <a:lnTo>
                      <a:pt x="13650" y="943"/>
                    </a:lnTo>
                    <a:cubicBezTo>
                      <a:pt x="13784" y="943"/>
                      <a:pt x="13881" y="828"/>
                      <a:pt x="13881" y="712"/>
                    </a:cubicBezTo>
                    <a:lnTo>
                      <a:pt x="13881" y="232"/>
                    </a:lnTo>
                    <a:cubicBezTo>
                      <a:pt x="13881" y="98"/>
                      <a:pt x="13784" y="1"/>
                      <a:pt x="136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45"/>
              <p:cNvSpPr/>
              <p:nvPr/>
            </p:nvSpPr>
            <p:spPr>
              <a:xfrm>
                <a:off x="5789212" y="1054229"/>
                <a:ext cx="1058320" cy="39149"/>
              </a:xfrm>
              <a:custGeom>
                <a:avLst/>
                <a:gdLst/>
                <a:ahLst/>
                <a:cxnLst/>
                <a:rect l="l" t="t" r="r" b="b"/>
                <a:pathLst>
                  <a:path w="11516" h="426" extrusionOk="0">
                    <a:moveTo>
                      <a:pt x="177" y="1"/>
                    </a:moveTo>
                    <a:cubicBezTo>
                      <a:pt x="80" y="1"/>
                      <a:pt x="1" y="98"/>
                      <a:pt x="1" y="195"/>
                    </a:cubicBezTo>
                    <a:lnTo>
                      <a:pt x="1" y="250"/>
                    </a:lnTo>
                    <a:cubicBezTo>
                      <a:pt x="1" y="347"/>
                      <a:pt x="80" y="426"/>
                      <a:pt x="177" y="426"/>
                    </a:cubicBezTo>
                    <a:lnTo>
                      <a:pt x="11340" y="426"/>
                    </a:lnTo>
                    <a:cubicBezTo>
                      <a:pt x="11437" y="426"/>
                      <a:pt x="11515" y="347"/>
                      <a:pt x="11515" y="250"/>
                    </a:cubicBezTo>
                    <a:lnTo>
                      <a:pt x="11515" y="195"/>
                    </a:lnTo>
                    <a:cubicBezTo>
                      <a:pt x="11515" y="98"/>
                      <a:pt x="11437" y="1"/>
                      <a:pt x="11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45"/>
              <p:cNvSpPr/>
              <p:nvPr/>
            </p:nvSpPr>
            <p:spPr>
              <a:xfrm>
                <a:off x="5784157" y="1050829"/>
                <a:ext cx="1068429" cy="47696"/>
              </a:xfrm>
              <a:custGeom>
                <a:avLst/>
                <a:gdLst/>
                <a:ahLst/>
                <a:cxnLst/>
                <a:rect l="l" t="t" r="r" b="b"/>
                <a:pathLst>
                  <a:path w="11626" h="519" extrusionOk="0">
                    <a:moveTo>
                      <a:pt x="11395" y="98"/>
                    </a:moveTo>
                    <a:cubicBezTo>
                      <a:pt x="11473" y="98"/>
                      <a:pt x="11533" y="153"/>
                      <a:pt x="11533" y="232"/>
                    </a:cubicBezTo>
                    <a:lnTo>
                      <a:pt x="11533" y="287"/>
                    </a:lnTo>
                    <a:cubicBezTo>
                      <a:pt x="11533" y="366"/>
                      <a:pt x="11473" y="426"/>
                      <a:pt x="11395" y="426"/>
                    </a:cubicBezTo>
                    <a:lnTo>
                      <a:pt x="232" y="426"/>
                    </a:lnTo>
                    <a:cubicBezTo>
                      <a:pt x="153" y="426"/>
                      <a:pt x="98" y="366"/>
                      <a:pt x="98" y="287"/>
                    </a:cubicBezTo>
                    <a:lnTo>
                      <a:pt x="98" y="232"/>
                    </a:lnTo>
                    <a:cubicBezTo>
                      <a:pt x="98" y="153"/>
                      <a:pt x="153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98"/>
                      <a:pt x="1" y="232"/>
                    </a:cubicBezTo>
                    <a:lnTo>
                      <a:pt x="1" y="287"/>
                    </a:lnTo>
                    <a:cubicBezTo>
                      <a:pt x="1" y="403"/>
                      <a:pt x="116" y="518"/>
                      <a:pt x="232" y="518"/>
                    </a:cubicBezTo>
                    <a:lnTo>
                      <a:pt x="11395" y="518"/>
                    </a:lnTo>
                    <a:cubicBezTo>
                      <a:pt x="11510" y="518"/>
                      <a:pt x="11626" y="403"/>
                      <a:pt x="11626" y="287"/>
                    </a:cubicBezTo>
                    <a:lnTo>
                      <a:pt x="11626" y="232"/>
                    </a:lnTo>
                    <a:cubicBezTo>
                      <a:pt x="11626" y="98"/>
                      <a:pt x="11510" y="1"/>
                      <a:pt x="1139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45"/>
              <p:cNvSpPr/>
              <p:nvPr/>
            </p:nvSpPr>
            <p:spPr>
              <a:xfrm>
                <a:off x="6861422" y="1058089"/>
                <a:ext cx="40896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213" y="0"/>
                    </a:moveTo>
                    <a:cubicBezTo>
                      <a:pt x="98" y="0"/>
                      <a:pt x="1" y="93"/>
                      <a:pt x="1" y="208"/>
                    </a:cubicBezTo>
                    <a:cubicBezTo>
                      <a:pt x="1" y="324"/>
                      <a:pt x="98" y="421"/>
                      <a:pt x="213" y="421"/>
                    </a:cubicBezTo>
                    <a:cubicBezTo>
                      <a:pt x="347" y="421"/>
                      <a:pt x="444" y="324"/>
                      <a:pt x="444" y="208"/>
                    </a:cubicBezTo>
                    <a:cubicBezTo>
                      <a:pt x="444" y="93"/>
                      <a:pt x="347" y="0"/>
                      <a:pt x="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45"/>
              <p:cNvSpPr/>
              <p:nvPr/>
            </p:nvSpPr>
            <p:spPr>
              <a:xfrm>
                <a:off x="6858022" y="1052575"/>
                <a:ext cx="47696" cy="4971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41" extrusionOk="0">
                    <a:moveTo>
                      <a:pt x="250" y="97"/>
                    </a:moveTo>
                    <a:cubicBezTo>
                      <a:pt x="347" y="97"/>
                      <a:pt x="426" y="176"/>
                      <a:pt x="426" y="268"/>
                    </a:cubicBezTo>
                    <a:cubicBezTo>
                      <a:pt x="426" y="365"/>
                      <a:pt x="347" y="444"/>
                      <a:pt x="250" y="444"/>
                    </a:cubicBezTo>
                    <a:cubicBezTo>
                      <a:pt x="153" y="444"/>
                      <a:pt x="80" y="365"/>
                      <a:pt x="80" y="268"/>
                    </a:cubicBezTo>
                    <a:cubicBezTo>
                      <a:pt x="80" y="176"/>
                      <a:pt x="153" y="97"/>
                      <a:pt x="250" y="97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1" y="134"/>
                      <a:pt x="1" y="268"/>
                    </a:cubicBezTo>
                    <a:cubicBezTo>
                      <a:pt x="1" y="425"/>
                      <a:pt x="116" y="541"/>
                      <a:pt x="250" y="541"/>
                    </a:cubicBezTo>
                    <a:cubicBezTo>
                      <a:pt x="403" y="541"/>
                      <a:pt x="518" y="425"/>
                      <a:pt x="518" y="268"/>
                    </a:cubicBezTo>
                    <a:cubicBezTo>
                      <a:pt x="518" y="134"/>
                      <a:pt x="403" y="0"/>
                      <a:pt x="2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45"/>
              <p:cNvSpPr/>
              <p:nvPr/>
            </p:nvSpPr>
            <p:spPr>
              <a:xfrm>
                <a:off x="6911140" y="1058089"/>
                <a:ext cx="40896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232" y="0"/>
                    </a:moveTo>
                    <a:cubicBezTo>
                      <a:pt x="98" y="0"/>
                      <a:pt x="1" y="93"/>
                      <a:pt x="1" y="208"/>
                    </a:cubicBezTo>
                    <a:cubicBezTo>
                      <a:pt x="1" y="324"/>
                      <a:pt x="98" y="421"/>
                      <a:pt x="232" y="421"/>
                    </a:cubicBezTo>
                    <a:cubicBezTo>
                      <a:pt x="347" y="421"/>
                      <a:pt x="444" y="324"/>
                      <a:pt x="444" y="208"/>
                    </a:cubicBezTo>
                    <a:cubicBezTo>
                      <a:pt x="444" y="93"/>
                      <a:pt x="347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45"/>
              <p:cNvSpPr/>
              <p:nvPr/>
            </p:nvSpPr>
            <p:spPr>
              <a:xfrm>
                <a:off x="6907740" y="1052575"/>
                <a:ext cx="47696" cy="4971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41" extrusionOk="0">
                    <a:moveTo>
                      <a:pt x="269" y="97"/>
                    </a:moveTo>
                    <a:cubicBezTo>
                      <a:pt x="366" y="97"/>
                      <a:pt x="440" y="176"/>
                      <a:pt x="440" y="268"/>
                    </a:cubicBezTo>
                    <a:cubicBezTo>
                      <a:pt x="440" y="365"/>
                      <a:pt x="366" y="444"/>
                      <a:pt x="269" y="444"/>
                    </a:cubicBezTo>
                    <a:cubicBezTo>
                      <a:pt x="172" y="444"/>
                      <a:pt x="93" y="365"/>
                      <a:pt x="93" y="268"/>
                    </a:cubicBezTo>
                    <a:cubicBezTo>
                      <a:pt x="93" y="176"/>
                      <a:pt x="172" y="97"/>
                      <a:pt x="269" y="97"/>
                    </a:cubicBezTo>
                    <a:close/>
                    <a:moveTo>
                      <a:pt x="269" y="0"/>
                    </a:moveTo>
                    <a:cubicBezTo>
                      <a:pt x="116" y="0"/>
                      <a:pt x="1" y="134"/>
                      <a:pt x="1" y="268"/>
                    </a:cubicBezTo>
                    <a:cubicBezTo>
                      <a:pt x="1" y="425"/>
                      <a:pt x="116" y="541"/>
                      <a:pt x="269" y="541"/>
                    </a:cubicBezTo>
                    <a:cubicBezTo>
                      <a:pt x="403" y="541"/>
                      <a:pt x="518" y="425"/>
                      <a:pt x="518" y="268"/>
                    </a:cubicBezTo>
                    <a:cubicBezTo>
                      <a:pt x="518" y="134"/>
                      <a:pt x="403" y="0"/>
                      <a:pt x="2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45"/>
              <p:cNvSpPr/>
              <p:nvPr/>
            </p:nvSpPr>
            <p:spPr>
              <a:xfrm>
                <a:off x="6960859" y="1058089"/>
                <a:ext cx="38690" cy="3869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21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21"/>
                      <a:pt x="208" y="421"/>
                    </a:cubicBezTo>
                    <a:cubicBezTo>
                      <a:pt x="324" y="421"/>
                      <a:pt x="421" y="324"/>
                      <a:pt x="421" y="208"/>
                    </a:cubicBezTo>
                    <a:cubicBezTo>
                      <a:pt x="421" y="93"/>
                      <a:pt x="32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5"/>
              <p:cNvSpPr/>
              <p:nvPr/>
            </p:nvSpPr>
            <p:spPr>
              <a:xfrm>
                <a:off x="6955345" y="1052575"/>
                <a:ext cx="49718" cy="4971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268" y="97"/>
                    </a:moveTo>
                    <a:cubicBezTo>
                      <a:pt x="365" y="97"/>
                      <a:pt x="444" y="176"/>
                      <a:pt x="444" y="268"/>
                    </a:cubicBezTo>
                    <a:cubicBezTo>
                      <a:pt x="444" y="365"/>
                      <a:pt x="365" y="444"/>
                      <a:pt x="268" y="444"/>
                    </a:cubicBezTo>
                    <a:cubicBezTo>
                      <a:pt x="176" y="444"/>
                      <a:pt x="97" y="365"/>
                      <a:pt x="97" y="268"/>
                    </a:cubicBezTo>
                    <a:cubicBezTo>
                      <a:pt x="97" y="176"/>
                      <a:pt x="176" y="97"/>
                      <a:pt x="268" y="97"/>
                    </a:cubicBezTo>
                    <a:close/>
                    <a:moveTo>
                      <a:pt x="268" y="0"/>
                    </a:moveTo>
                    <a:cubicBezTo>
                      <a:pt x="134" y="0"/>
                      <a:pt x="0" y="134"/>
                      <a:pt x="0" y="268"/>
                    </a:cubicBezTo>
                    <a:cubicBezTo>
                      <a:pt x="0" y="425"/>
                      <a:pt x="134" y="541"/>
                      <a:pt x="268" y="541"/>
                    </a:cubicBezTo>
                    <a:cubicBezTo>
                      <a:pt x="425" y="541"/>
                      <a:pt x="541" y="425"/>
                      <a:pt x="541" y="268"/>
                    </a:cubicBezTo>
                    <a:cubicBezTo>
                      <a:pt x="541" y="134"/>
                      <a:pt x="425" y="0"/>
                      <a:pt x="2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5"/>
              <p:cNvSpPr/>
              <p:nvPr/>
            </p:nvSpPr>
            <p:spPr>
              <a:xfrm>
                <a:off x="5607064" y="1134092"/>
                <a:ext cx="743195" cy="590733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6428" extrusionOk="0">
                    <a:moveTo>
                      <a:pt x="195" y="0"/>
                    </a:moveTo>
                    <a:cubicBezTo>
                      <a:pt x="79" y="0"/>
                      <a:pt x="1" y="97"/>
                      <a:pt x="1" y="190"/>
                    </a:cubicBezTo>
                    <a:lnTo>
                      <a:pt x="1" y="6238"/>
                    </a:lnTo>
                    <a:cubicBezTo>
                      <a:pt x="1" y="6354"/>
                      <a:pt x="79" y="6428"/>
                      <a:pt x="195" y="6428"/>
                    </a:cubicBezTo>
                    <a:lnTo>
                      <a:pt x="7893" y="6428"/>
                    </a:lnTo>
                    <a:cubicBezTo>
                      <a:pt x="8008" y="6428"/>
                      <a:pt x="8087" y="6354"/>
                      <a:pt x="8087" y="6238"/>
                    </a:cubicBezTo>
                    <a:lnTo>
                      <a:pt x="8087" y="190"/>
                    </a:lnTo>
                    <a:cubicBezTo>
                      <a:pt x="8087" y="97"/>
                      <a:pt x="8008" y="0"/>
                      <a:pt x="78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5"/>
              <p:cNvSpPr/>
              <p:nvPr/>
            </p:nvSpPr>
            <p:spPr>
              <a:xfrm>
                <a:off x="5603664" y="1130232"/>
                <a:ext cx="749996" cy="598453"/>
              </a:xfrm>
              <a:custGeom>
                <a:avLst/>
                <a:gdLst/>
                <a:ahLst/>
                <a:cxnLst/>
                <a:rect l="l" t="t" r="r" b="b"/>
                <a:pathLst>
                  <a:path w="8161" h="6512" extrusionOk="0">
                    <a:moveTo>
                      <a:pt x="7930" y="98"/>
                    </a:moveTo>
                    <a:cubicBezTo>
                      <a:pt x="8027" y="98"/>
                      <a:pt x="8087" y="158"/>
                      <a:pt x="8087" y="232"/>
                    </a:cubicBezTo>
                    <a:lnTo>
                      <a:pt x="8087" y="6280"/>
                    </a:lnTo>
                    <a:cubicBezTo>
                      <a:pt x="8087" y="6377"/>
                      <a:pt x="8027" y="6433"/>
                      <a:pt x="7930" y="6433"/>
                    </a:cubicBezTo>
                    <a:lnTo>
                      <a:pt x="232" y="6433"/>
                    </a:lnTo>
                    <a:cubicBezTo>
                      <a:pt x="153" y="6433"/>
                      <a:pt x="75" y="6377"/>
                      <a:pt x="75" y="6280"/>
                    </a:cubicBezTo>
                    <a:lnTo>
                      <a:pt x="75" y="232"/>
                    </a:lnTo>
                    <a:cubicBezTo>
                      <a:pt x="75" y="158"/>
                      <a:pt x="153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98" y="1"/>
                      <a:pt x="1" y="98"/>
                      <a:pt x="1" y="232"/>
                    </a:cubicBezTo>
                    <a:lnTo>
                      <a:pt x="1" y="6280"/>
                    </a:lnTo>
                    <a:cubicBezTo>
                      <a:pt x="1" y="6414"/>
                      <a:pt x="98" y="6511"/>
                      <a:pt x="232" y="6511"/>
                    </a:cubicBezTo>
                    <a:lnTo>
                      <a:pt x="7930" y="6511"/>
                    </a:lnTo>
                    <a:cubicBezTo>
                      <a:pt x="8068" y="6511"/>
                      <a:pt x="8161" y="6414"/>
                      <a:pt x="8161" y="6280"/>
                    </a:cubicBezTo>
                    <a:lnTo>
                      <a:pt x="8161" y="232"/>
                    </a:lnTo>
                    <a:cubicBezTo>
                      <a:pt x="8161" y="98"/>
                      <a:pt x="8068" y="1"/>
                      <a:pt x="793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45"/>
              <p:cNvSpPr/>
              <p:nvPr/>
            </p:nvSpPr>
            <p:spPr>
              <a:xfrm>
                <a:off x="5787558" y="1243638"/>
                <a:ext cx="327440" cy="327440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3563" extrusionOk="0">
                    <a:moveTo>
                      <a:pt x="1770" y="0"/>
                    </a:moveTo>
                    <a:cubicBezTo>
                      <a:pt x="791" y="0"/>
                      <a:pt x="0" y="791"/>
                      <a:pt x="0" y="1793"/>
                    </a:cubicBezTo>
                    <a:cubicBezTo>
                      <a:pt x="0" y="2773"/>
                      <a:pt x="791" y="3563"/>
                      <a:pt x="1770" y="3563"/>
                    </a:cubicBezTo>
                    <a:cubicBezTo>
                      <a:pt x="2773" y="3563"/>
                      <a:pt x="3563" y="2773"/>
                      <a:pt x="3563" y="1793"/>
                    </a:cubicBezTo>
                    <a:cubicBezTo>
                      <a:pt x="3563" y="791"/>
                      <a:pt x="2773" y="0"/>
                      <a:pt x="17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45"/>
              <p:cNvSpPr/>
              <p:nvPr/>
            </p:nvSpPr>
            <p:spPr>
              <a:xfrm>
                <a:off x="5784157" y="1240237"/>
                <a:ext cx="334240" cy="334240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3637" extrusionOk="0">
                    <a:moveTo>
                      <a:pt x="1807" y="74"/>
                    </a:moveTo>
                    <a:cubicBezTo>
                      <a:pt x="2773" y="74"/>
                      <a:pt x="3563" y="865"/>
                      <a:pt x="3563" y="1830"/>
                    </a:cubicBezTo>
                    <a:cubicBezTo>
                      <a:pt x="3563" y="2773"/>
                      <a:pt x="2773" y="3563"/>
                      <a:pt x="1807" y="3563"/>
                    </a:cubicBezTo>
                    <a:cubicBezTo>
                      <a:pt x="865" y="3563"/>
                      <a:pt x="74" y="2773"/>
                      <a:pt x="74" y="1830"/>
                    </a:cubicBezTo>
                    <a:cubicBezTo>
                      <a:pt x="74" y="865"/>
                      <a:pt x="865" y="74"/>
                      <a:pt x="1807" y="74"/>
                    </a:cubicBezTo>
                    <a:close/>
                    <a:moveTo>
                      <a:pt x="1807" y="1"/>
                    </a:moveTo>
                    <a:cubicBezTo>
                      <a:pt x="809" y="1"/>
                      <a:pt x="1" y="809"/>
                      <a:pt x="1" y="1830"/>
                    </a:cubicBezTo>
                    <a:cubicBezTo>
                      <a:pt x="1" y="2828"/>
                      <a:pt x="809" y="3637"/>
                      <a:pt x="1807" y="3637"/>
                    </a:cubicBezTo>
                    <a:cubicBezTo>
                      <a:pt x="2828" y="3637"/>
                      <a:pt x="3637" y="2828"/>
                      <a:pt x="3637" y="1830"/>
                    </a:cubicBezTo>
                    <a:cubicBezTo>
                      <a:pt x="3637" y="809"/>
                      <a:pt x="2828" y="1"/>
                      <a:pt x="1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45"/>
              <p:cNvSpPr/>
              <p:nvPr/>
            </p:nvSpPr>
            <p:spPr>
              <a:xfrm>
                <a:off x="5920447" y="1339215"/>
                <a:ext cx="114783" cy="134633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1248" y="6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45"/>
              <p:cNvSpPr/>
              <p:nvPr/>
            </p:nvSpPr>
            <p:spPr>
              <a:xfrm>
                <a:off x="5916679" y="1335815"/>
                <a:ext cx="120665" cy="141434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539" extrusionOk="0">
                    <a:moveTo>
                      <a:pt x="79" y="97"/>
                    </a:moveTo>
                    <a:lnTo>
                      <a:pt x="1197" y="712"/>
                    </a:lnTo>
                    <a:lnTo>
                      <a:pt x="79" y="1423"/>
                    </a:lnTo>
                    <a:lnTo>
                      <a:pt x="79" y="97"/>
                    </a:lnTo>
                    <a:close/>
                    <a:moveTo>
                      <a:pt x="60" y="0"/>
                    </a:moveTo>
                    <a:lnTo>
                      <a:pt x="0" y="37"/>
                    </a:lnTo>
                    <a:lnTo>
                      <a:pt x="0" y="1502"/>
                    </a:lnTo>
                    <a:lnTo>
                      <a:pt x="60" y="1539"/>
                    </a:lnTo>
                    <a:lnTo>
                      <a:pt x="1312" y="749"/>
                    </a:lnTo>
                    <a:lnTo>
                      <a:pt x="1312" y="675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45"/>
              <p:cNvSpPr/>
              <p:nvPr/>
            </p:nvSpPr>
            <p:spPr>
              <a:xfrm>
                <a:off x="6622847" y="1179950"/>
                <a:ext cx="414101" cy="580532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6317" extrusionOk="0">
                    <a:moveTo>
                      <a:pt x="190" y="0"/>
                    </a:moveTo>
                    <a:cubicBezTo>
                      <a:pt x="74" y="0"/>
                      <a:pt x="0" y="79"/>
                      <a:pt x="0" y="194"/>
                    </a:cubicBezTo>
                    <a:lnTo>
                      <a:pt x="0" y="6123"/>
                    </a:lnTo>
                    <a:cubicBezTo>
                      <a:pt x="0" y="6220"/>
                      <a:pt x="74" y="6317"/>
                      <a:pt x="190" y="6317"/>
                    </a:cubicBezTo>
                    <a:lnTo>
                      <a:pt x="4330" y="6317"/>
                    </a:lnTo>
                    <a:cubicBezTo>
                      <a:pt x="4427" y="6317"/>
                      <a:pt x="4505" y="6220"/>
                      <a:pt x="4505" y="6123"/>
                    </a:cubicBezTo>
                    <a:lnTo>
                      <a:pt x="4505" y="194"/>
                    </a:lnTo>
                    <a:cubicBezTo>
                      <a:pt x="4505" y="79"/>
                      <a:pt x="4427" y="0"/>
                      <a:pt x="43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45"/>
              <p:cNvSpPr/>
              <p:nvPr/>
            </p:nvSpPr>
            <p:spPr>
              <a:xfrm>
                <a:off x="6618987" y="1176550"/>
                <a:ext cx="421362" cy="58733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6391" extrusionOk="0">
                    <a:moveTo>
                      <a:pt x="4372" y="74"/>
                    </a:moveTo>
                    <a:cubicBezTo>
                      <a:pt x="4450" y="74"/>
                      <a:pt x="4506" y="153"/>
                      <a:pt x="4506" y="231"/>
                    </a:cubicBezTo>
                    <a:lnTo>
                      <a:pt x="4506" y="6160"/>
                    </a:lnTo>
                    <a:cubicBezTo>
                      <a:pt x="4506" y="6238"/>
                      <a:pt x="4450" y="6294"/>
                      <a:pt x="4372" y="6294"/>
                    </a:cubicBezTo>
                    <a:lnTo>
                      <a:pt x="232" y="6294"/>
                    </a:lnTo>
                    <a:cubicBezTo>
                      <a:pt x="158" y="6294"/>
                      <a:pt x="79" y="6238"/>
                      <a:pt x="79" y="6160"/>
                    </a:cubicBezTo>
                    <a:lnTo>
                      <a:pt x="79" y="231"/>
                    </a:lnTo>
                    <a:cubicBezTo>
                      <a:pt x="79" y="153"/>
                      <a:pt x="158" y="74"/>
                      <a:pt x="232" y="74"/>
                    </a:cubicBezTo>
                    <a:close/>
                    <a:moveTo>
                      <a:pt x="232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160"/>
                    </a:lnTo>
                    <a:cubicBezTo>
                      <a:pt x="1" y="6294"/>
                      <a:pt x="98" y="6391"/>
                      <a:pt x="232" y="6391"/>
                    </a:cubicBezTo>
                    <a:lnTo>
                      <a:pt x="4372" y="6391"/>
                    </a:lnTo>
                    <a:cubicBezTo>
                      <a:pt x="4487" y="6391"/>
                      <a:pt x="4584" y="6294"/>
                      <a:pt x="4584" y="6160"/>
                    </a:cubicBezTo>
                    <a:lnTo>
                      <a:pt x="4584" y="231"/>
                    </a:lnTo>
                    <a:cubicBezTo>
                      <a:pt x="4584" y="97"/>
                      <a:pt x="4487" y="0"/>
                      <a:pt x="4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5"/>
              <p:cNvSpPr/>
              <p:nvPr/>
            </p:nvSpPr>
            <p:spPr>
              <a:xfrm>
                <a:off x="6652990" y="1208348"/>
                <a:ext cx="352069" cy="3363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66" extrusionOk="0">
                    <a:moveTo>
                      <a:pt x="190" y="1"/>
                    </a:moveTo>
                    <a:cubicBezTo>
                      <a:pt x="93" y="1"/>
                      <a:pt x="0" y="75"/>
                      <a:pt x="0" y="190"/>
                    </a:cubicBezTo>
                    <a:cubicBezTo>
                      <a:pt x="0" y="287"/>
                      <a:pt x="93" y="366"/>
                      <a:pt x="190" y="366"/>
                    </a:cubicBezTo>
                    <a:lnTo>
                      <a:pt x="3637" y="366"/>
                    </a:lnTo>
                    <a:cubicBezTo>
                      <a:pt x="3752" y="366"/>
                      <a:pt x="3831" y="287"/>
                      <a:pt x="3831" y="190"/>
                    </a:cubicBez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5"/>
              <p:cNvSpPr/>
              <p:nvPr/>
            </p:nvSpPr>
            <p:spPr>
              <a:xfrm>
                <a:off x="6649130" y="1204580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9"/>
                    </a:moveTo>
                    <a:cubicBezTo>
                      <a:pt x="3776" y="79"/>
                      <a:pt x="3831" y="139"/>
                      <a:pt x="3831" y="231"/>
                    </a:cubicBezTo>
                    <a:cubicBezTo>
                      <a:pt x="3831" y="310"/>
                      <a:pt x="3776" y="370"/>
                      <a:pt x="3679" y="370"/>
                    </a:cubicBezTo>
                    <a:lnTo>
                      <a:pt x="232" y="370"/>
                    </a:lnTo>
                    <a:cubicBezTo>
                      <a:pt x="158" y="370"/>
                      <a:pt x="98" y="310"/>
                      <a:pt x="98" y="231"/>
                    </a:cubicBezTo>
                    <a:cubicBezTo>
                      <a:pt x="98" y="139"/>
                      <a:pt x="158" y="79"/>
                      <a:pt x="232" y="79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47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47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5"/>
              <p:cNvSpPr/>
              <p:nvPr/>
            </p:nvSpPr>
            <p:spPr>
              <a:xfrm>
                <a:off x="6652990" y="1281042"/>
                <a:ext cx="352069" cy="3363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66" extrusionOk="0">
                    <a:moveTo>
                      <a:pt x="190" y="0"/>
                    </a:moveTo>
                    <a:cubicBezTo>
                      <a:pt x="93" y="0"/>
                      <a:pt x="0" y="74"/>
                      <a:pt x="0" y="171"/>
                    </a:cubicBezTo>
                    <a:lnTo>
                      <a:pt x="0" y="190"/>
                    </a:lnTo>
                    <a:cubicBezTo>
                      <a:pt x="0" y="287"/>
                      <a:pt x="93" y="365"/>
                      <a:pt x="190" y="365"/>
                    </a:cubicBezTo>
                    <a:lnTo>
                      <a:pt x="3637" y="365"/>
                    </a:lnTo>
                    <a:cubicBezTo>
                      <a:pt x="3752" y="365"/>
                      <a:pt x="3831" y="287"/>
                      <a:pt x="3831" y="190"/>
                    </a:cubicBezTo>
                    <a:lnTo>
                      <a:pt x="3831" y="171"/>
                    </a:lnTo>
                    <a:cubicBezTo>
                      <a:pt x="3831" y="74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5"/>
              <p:cNvSpPr/>
              <p:nvPr/>
            </p:nvSpPr>
            <p:spPr>
              <a:xfrm>
                <a:off x="6649130" y="1275528"/>
                <a:ext cx="359329" cy="44204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81" extrusionOk="0">
                    <a:moveTo>
                      <a:pt x="3679" y="97"/>
                    </a:moveTo>
                    <a:cubicBezTo>
                      <a:pt x="3776" y="97"/>
                      <a:pt x="3831" y="152"/>
                      <a:pt x="3831" y="231"/>
                    </a:cubicBezTo>
                    <a:lnTo>
                      <a:pt x="3831" y="250"/>
                    </a:lnTo>
                    <a:cubicBezTo>
                      <a:pt x="3831" y="328"/>
                      <a:pt x="3776" y="384"/>
                      <a:pt x="3679" y="384"/>
                    </a:cubicBezTo>
                    <a:lnTo>
                      <a:pt x="232" y="384"/>
                    </a:lnTo>
                    <a:cubicBezTo>
                      <a:pt x="158" y="384"/>
                      <a:pt x="98" y="328"/>
                      <a:pt x="98" y="250"/>
                    </a:cubicBezTo>
                    <a:lnTo>
                      <a:pt x="98" y="231"/>
                    </a:lnTo>
                    <a:cubicBezTo>
                      <a:pt x="98" y="152"/>
                      <a:pt x="158" y="97"/>
                      <a:pt x="232" y="97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116"/>
                      <a:pt x="1" y="231"/>
                    </a:cubicBezTo>
                    <a:lnTo>
                      <a:pt x="1" y="250"/>
                    </a:lnTo>
                    <a:cubicBezTo>
                      <a:pt x="1" y="365"/>
                      <a:pt x="116" y="481"/>
                      <a:pt x="232" y="481"/>
                    </a:cubicBezTo>
                    <a:lnTo>
                      <a:pt x="3679" y="481"/>
                    </a:lnTo>
                    <a:cubicBezTo>
                      <a:pt x="3813" y="481"/>
                      <a:pt x="3910" y="365"/>
                      <a:pt x="3910" y="250"/>
                    </a:cubicBezTo>
                    <a:lnTo>
                      <a:pt x="3910" y="231"/>
                    </a:lnTo>
                    <a:cubicBezTo>
                      <a:pt x="3910" y="116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5"/>
              <p:cNvSpPr/>
              <p:nvPr/>
            </p:nvSpPr>
            <p:spPr>
              <a:xfrm>
                <a:off x="6652990" y="1335815"/>
                <a:ext cx="35206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4" extrusionOk="0">
                    <a:moveTo>
                      <a:pt x="190" y="0"/>
                    </a:moveTo>
                    <a:cubicBezTo>
                      <a:pt x="93" y="0"/>
                      <a:pt x="0" y="74"/>
                      <a:pt x="0" y="190"/>
                    </a:cubicBezTo>
                    <a:cubicBezTo>
                      <a:pt x="0" y="287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87"/>
                      <a:pt x="3831" y="190"/>
                    </a:cubicBezTo>
                    <a:cubicBezTo>
                      <a:pt x="3831" y="74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5"/>
              <p:cNvSpPr/>
              <p:nvPr/>
            </p:nvSpPr>
            <p:spPr>
              <a:xfrm>
                <a:off x="6649130" y="1331955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9"/>
                    </a:moveTo>
                    <a:cubicBezTo>
                      <a:pt x="3776" y="79"/>
                      <a:pt x="3831" y="158"/>
                      <a:pt x="3831" y="232"/>
                    </a:cubicBezTo>
                    <a:cubicBezTo>
                      <a:pt x="3831" y="310"/>
                      <a:pt x="3776" y="370"/>
                      <a:pt x="3679" y="370"/>
                    </a:cubicBezTo>
                    <a:lnTo>
                      <a:pt x="232" y="370"/>
                    </a:lnTo>
                    <a:cubicBezTo>
                      <a:pt x="158" y="370"/>
                      <a:pt x="98" y="310"/>
                      <a:pt x="98" y="232"/>
                    </a:cubicBezTo>
                    <a:cubicBezTo>
                      <a:pt x="98" y="158"/>
                      <a:pt x="158" y="79"/>
                      <a:pt x="232" y="79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98"/>
                      <a:pt x="1" y="232"/>
                    </a:cubicBezTo>
                    <a:cubicBezTo>
                      <a:pt x="1" y="347"/>
                      <a:pt x="116" y="463"/>
                      <a:pt x="232" y="463"/>
                    </a:cubicBezTo>
                    <a:lnTo>
                      <a:pt x="3679" y="463"/>
                    </a:lnTo>
                    <a:cubicBezTo>
                      <a:pt x="3813" y="463"/>
                      <a:pt x="3910" y="347"/>
                      <a:pt x="3910" y="232"/>
                    </a:cubicBezTo>
                    <a:cubicBezTo>
                      <a:pt x="3910" y="98"/>
                      <a:pt x="3813" y="1"/>
                      <a:pt x="367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5"/>
              <p:cNvSpPr/>
              <p:nvPr/>
            </p:nvSpPr>
            <p:spPr>
              <a:xfrm>
                <a:off x="6652990" y="1402903"/>
                <a:ext cx="35206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4" extrusionOk="0">
                    <a:moveTo>
                      <a:pt x="190" y="0"/>
                    </a:moveTo>
                    <a:cubicBezTo>
                      <a:pt x="93" y="0"/>
                      <a:pt x="0" y="79"/>
                      <a:pt x="0" y="194"/>
                    </a:cubicBezTo>
                    <a:cubicBezTo>
                      <a:pt x="0" y="291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91"/>
                      <a:pt x="3831" y="194"/>
                    </a:cubicBezTo>
                    <a:cubicBezTo>
                      <a:pt x="3831" y="79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45"/>
              <p:cNvSpPr/>
              <p:nvPr/>
            </p:nvSpPr>
            <p:spPr>
              <a:xfrm>
                <a:off x="6649130" y="1399502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4"/>
                    </a:moveTo>
                    <a:cubicBezTo>
                      <a:pt x="3776" y="74"/>
                      <a:pt x="3831" y="153"/>
                      <a:pt x="3831" y="231"/>
                    </a:cubicBezTo>
                    <a:cubicBezTo>
                      <a:pt x="3831" y="305"/>
                      <a:pt x="3776" y="365"/>
                      <a:pt x="3679" y="365"/>
                    </a:cubicBezTo>
                    <a:lnTo>
                      <a:pt x="232" y="365"/>
                    </a:lnTo>
                    <a:cubicBezTo>
                      <a:pt x="158" y="365"/>
                      <a:pt x="98" y="305"/>
                      <a:pt x="98" y="231"/>
                    </a:cubicBezTo>
                    <a:cubicBezTo>
                      <a:pt x="98" y="153"/>
                      <a:pt x="158" y="74"/>
                      <a:pt x="232" y="74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65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65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5"/>
              <p:cNvSpPr/>
              <p:nvPr/>
            </p:nvSpPr>
            <p:spPr>
              <a:xfrm>
                <a:off x="6652990" y="1482673"/>
                <a:ext cx="352069" cy="3363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66" extrusionOk="0">
                    <a:moveTo>
                      <a:pt x="190" y="1"/>
                    </a:moveTo>
                    <a:cubicBezTo>
                      <a:pt x="93" y="1"/>
                      <a:pt x="0" y="75"/>
                      <a:pt x="0" y="172"/>
                    </a:cubicBezTo>
                    <a:lnTo>
                      <a:pt x="0" y="190"/>
                    </a:lnTo>
                    <a:cubicBezTo>
                      <a:pt x="0" y="287"/>
                      <a:pt x="93" y="366"/>
                      <a:pt x="190" y="366"/>
                    </a:cubicBezTo>
                    <a:lnTo>
                      <a:pt x="3637" y="366"/>
                    </a:lnTo>
                    <a:cubicBezTo>
                      <a:pt x="3752" y="366"/>
                      <a:pt x="3831" y="287"/>
                      <a:pt x="3831" y="190"/>
                    </a:cubicBezTo>
                    <a:lnTo>
                      <a:pt x="3831" y="172"/>
                    </a:ln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5"/>
              <p:cNvSpPr/>
              <p:nvPr/>
            </p:nvSpPr>
            <p:spPr>
              <a:xfrm>
                <a:off x="6649130" y="1477159"/>
                <a:ext cx="359329" cy="44296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82" extrusionOk="0">
                    <a:moveTo>
                      <a:pt x="3679" y="98"/>
                    </a:moveTo>
                    <a:cubicBezTo>
                      <a:pt x="3776" y="98"/>
                      <a:pt x="3831" y="153"/>
                      <a:pt x="3831" y="232"/>
                    </a:cubicBezTo>
                    <a:lnTo>
                      <a:pt x="3831" y="250"/>
                    </a:lnTo>
                    <a:cubicBezTo>
                      <a:pt x="3831" y="329"/>
                      <a:pt x="3776" y="384"/>
                      <a:pt x="3679" y="384"/>
                    </a:cubicBezTo>
                    <a:lnTo>
                      <a:pt x="232" y="384"/>
                    </a:lnTo>
                    <a:cubicBezTo>
                      <a:pt x="158" y="384"/>
                      <a:pt x="98" y="329"/>
                      <a:pt x="98" y="250"/>
                    </a:cubicBezTo>
                    <a:lnTo>
                      <a:pt x="98" y="232"/>
                    </a:lnTo>
                    <a:cubicBezTo>
                      <a:pt x="98" y="153"/>
                      <a:pt x="158" y="98"/>
                      <a:pt x="232" y="98"/>
                    </a:cubicBezTo>
                    <a:close/>
                    <a:moveTo>
                      <a:pt x="232" y="1"/>
                    </a:moveTo>
                    <a:cubicBezTo>
                      <a:pt x="116" y="1"/>
                      <a:pt x="1" y="116"/>
                      <a:pt x="1" y="232"/>
                    </a:cubicBezTo>
                    <a:lnTo>
                      <a:pt x="1" y="250"/>
                    </a:lnTo>
                    <a:cubicBezTo>
                      <a:pt x="1" y="366"/>
                      <a:pt x="116" y="481"/>
                      <a:pt x="232" y="481"/>
                    </a:cubicBezTo>
                    <a:lnTo>
                      <a:pt x="3679" y="481"/>
                    </a:lnTo>
                    <a:cubicBezTo>
                      <a:pt x="3813" y="481"/>
                      <a:pt x="3910" y="366"/>
                      <a:pt x="3910" y="250"/>
                    </a:cubicBezTo>
                    <a:lnTo>
                      <a:pt x="3910" y="232"/>
                    </a:lnTo>
                    <a:cubicBezTo>
                      <a:pt x="3910" y="116"/>
                      <a:pt x="3813" y="1"/>
                      <a:pt x="367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5"/>
              <p:cNvSpPr/>
              <p:nvPr/>
            </p:nvSpPr>
            <p:spPr>
              <a:xfrm>
                <a:off x="6652990" y="1546360"/>
                <a:ext cx="352069" cy="35382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5" extrusionOk="0">
                    <a:moveTo>
                      <a:pt x="190" y="1"/>
                    </a:moveTo>
                    <a:cubicBezTo>
                      <a:pt x="93" y="1"/>
                      <a:pt x="0" y="75"/>
                      <a:pt x="0" y="190"/>
                    </a:cubicBezTo>
                    <a:cubicBezTo>
                      <a:pt x="0" y="287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287"/>
                      <a:pt x="3831" y="190"/>
                    </a:cubicBezTo>
                    <a:cubicBezTo>
                      <a:pt x="3831" y="75"/>
                      <a:pt x="3752" y="1"/>
                      <a:pt x="36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5"/>
              <p:cNvSpPr/>
              <p:nvPr/>
            </p:nvSpPr>
            <p:spPr>
              <a:xfrm>
                <a:off x="6649130" y="1542592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79"/>
                    </a:moveTo>
                    <a:cubicBezTo>
                      <a:pt x="3776" y="79"/>
                      <a:pt x="3831" y="157"/>
                      <a:pt x="3831" y="231"/>
                    </a:cubicBezTo>
                    <a:cubicBezTo>
                      <a:pt x="3831" y="310"/>
                      <a:pt x="3776" y="365"/>
                      <a:pt x="3679" y="365"/>
                    </a:cubicBezTo>
                    <a:lnTo>
                      <a:pt x="232" y="365"/>
                    </a:lnTo>
                    <a:cubicBezTo>
                      <a:pt x="158" y="365"/>
                      <a:pt x="98" y="310"/>
                      <a:pt x="98" y="231"/>
                    </a:cubicBezTo>
                    <a:cubicBezTo>
                      <a:pt x="98" y="157"/>
                      <a:pt x="158" y="79"/>
                      <a:pt x="232" y="79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65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65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5"/>
              <p:cNvSpPr/>
              <p:nvPr/>
            </p:nvSpPr>
            <p:spPr>
              <a:xfrm>
                <a:off x="6652990" y="1622455"/>
                <a:ext cx="35206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384" extrusionOk="0">
                    <a:moveTo>
                      <a:pt x="190" y="0"/>
                    </a:moveTo>
                    <a:cubicBezTo>
                      <a:pt x="93" y="0"/>
                      <a:pt x="0" y="97"/>
                      <a:pt x="0" y="189"/>
                    </a:cubicBezTo>
                    <a:cubicBezTo>
                      <a:pt x="0" y="305"/>
                      <a:pt x="93" y="384"/>
                      <a:pt x="190" y="384"/>
                    </a:cubicBezTo>
                    <a:lnTo>
                      <a:pt x="3637" y="384"/>
                    </a:lnTo>
                    <a:cubicBezTo>
                      <a:pt x="3752" y="384"/>
                      <a:pt x="3831" y="305"/>
                      <a:pt x="3831" y="189"/>
                    </a:cubicBezTo>
                    <a:cubicBezTo>
                      <a:pt x="3831" y="97"/>
                      <a:pt x="3752" y="0"/>
                      <a:pt x="36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5"/>
              <p:cNvSpPr/>
              <p:nvPr/>
            </p:nvSpPr>
            <p:spPr>
              <a:xfrm>
                <a:off x="6649130" y="1618595"/>
                <a:ext cx="359329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463" extrusionOk="0">
                    <a:moveTo>
                      <a:pt x="3679" y="97"/>
                    </a:moveTo>
                    <a:cubicBezTo>
                      <a:pt x="3776" y="97"/>
                      <a:pt x="3831" y="158"/>
                      <a:pt x="3831" y="231"/>
                    </a:cubicBezTo>
                    <a:cubicBezTo>
                      <a:pt x="3831" y="310"/>
                      <a:pt x="3776" y="389"/>
                      <a:pt x="3679" y="389"/>
                    </a:cubicBezTo>
                    <a:lnTo>
                      <a:pt x="232" y="389"/>
                    </a:lnTo>
                    <a:cubicBezTo>
                      <a:pt x="158" y="389"/>
                      <a:pt x="98" y="310"/>
                      <a:pt x="98" y="231"/>
                    </a:cubicBezTo>
                    <a:cubicBezTo>
                      <a:pt x="98" y="158"/>
                      <a:pt x="158" y="97"/>
                      <a:pt x="232" y="97"/>
                    </a:cubicBezTo>
                    <a:close/>
                    <a:moveTo>
                      <a:pt x="232" y="0"/>
                    </a:moveTo>
                    <a:cubicBezTo>
                      <a:pt x="116" y="0"/>
                      <a:pt x="1" y="97"/>
                      <a:pt x="1" y="231"/>
                    </a:cubicBezTo>
                    <a:cubicBezTo>
                      <a:pt x="1" y="370"/>
                      <a:pt x="116" y="462"/>
                      <a:pt x="232" y="462"/>
                    </a:cubicBezTo>
                    <a:lnTo>
                      <a:pt x="3679" y="462"/>
                    </a:lnTo>
                    <a:cubicBezTo>
                      <a:pt x="3813" y="462"/>
                      <a:pt x="3910" y="370"/>
                      <a:pt x="3910" y="231"/>
                    </a:cubicBezTo>
                    <a:cubicBezTo>
                      <a:pt x="3910" y="97"/>
                      <a:pt x="3813" y="0"/>
                      <a:pt x="367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5"/>
              <p:cNvSpPr/>
              <p:nvPr/>
            </p:nvSpPr>
            <p:spPr>
              <a:xfrm>
                <a:off x="6748475" y="1776113"/>
                <a:ext cx="422648" cy="36383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59" extrusionOk="0">
                    <a:moveTo>
                      <a:pt x="768" y="1"/>
                    </a:moveTo>
                    <a:cubicBezTo>
                      <a:pt x="347" y="1"/>
                      <a:pt x="1" y="347"/>
                      <a:pt x="1" y="772"/>
                    </a:cubicBezTo>
                    <a:lnTo>
                      <a:pt x="1" y="2657"/>
                    </a:lnTo>
                    <a:cubicBezTo>
                      <a:pt x="1" y="2852"/>
                      <a:pt x="75" y="3046"/>
                      <a:pt x="190" y="3180"/>
                    </a:cubicBezTo>
                    <a:cubicBezTo>
                      <a:pt x="116" y="3392"/>
                      <a:pt x="1" y="3716"/>
                      <a:pt x="38" y="3854"/>
                    </a:cubicBezTo>
                    <a:cubicBezTo>
                      <a:pt x="58" y="3932"/>
                      <a:pt x="125" y="3959"/>
                      <a:pt x="214" y="3959"/>
                    </a:cubicBezTo>
                    <a:cubicBezTo>
                      <a:pt x="365" y="3959"/>
                      <a:pt x="581" y="3880"/>
                      <a:pt x="749" y="3831"/>
                    </a:cubicBezTo>
                    <a:cubicBezTo>
                      <a:pt x="925" y="3757"/>
                      <a:pt x="1272" y="3563"/>
                      <a:pt x="1479" y="3429"/>
                    </a:cubicBezTo>
                    <a:lnTo>
                      <a:pt x="3813" y="3429"/>
                    </a:lnTo>
                    <a:cubicBezTo>
                      <a:pt x="4252" y="3429"/>
                      <a:pt x="4598" y="3083"/>
                      <a:pt x="4598" y="2657"/>
                    </a:cubicBezTo>
                    <a:lnTo>
                      <a:pt x="4598" y="772"/>
                    </a:lnTo>
                    <a:cubicBezTo>
                      <a:pt x="4598" y="347"/>
                      <a:pt x="4252" y="1"/>
                      <a:pt x="3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5"/>
              <p:cNvSpPr/>
              <p:nvPr/>
            </p:nvSpPr>
            <p:spPr>
              <a:xfrm>
                <a:off x="6744707" y="1771059"/>
                <a:ext cx="430184" cy="372930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058" extrusionOk="0">
                    <a:moveTo>
                      <a:pt x="3854" y="97"/>
                    </a:moveTo>
                    <a:cubicBezTo>
                      <a:pt x="4256" y="97"/>
                      <a:pt x="4584" y="421"/>
                      <a:pt x="4584" y="827"/>
                    </a:cubicBezTo>
                    <a:lnTo>
                      <a:pt x="4584" y="2712"/>
                    </a:lnTo>
                    <a:cubicBezTo>
                      <a:pt x="4584" y="3119"/>
                      <a:pt x="4256" y="3447"/>
                      <a:pt x="3854" y="3447"/>
                    </a:cubicBezTo>
                    <a:lnTo>
                      <a:pt x="1502" y="3447"/>
                    </a:lnTo>
                    <a:cubicBezTo>
                      <a:pt x="1289" y="3581"/>
                      <a:pt x="943" y="3794"/>
                      <a:pt x="772" y="3831"/>
                    </a:cubicBezTo>
                    <a:cubicBezTo>
                      <a:pt x="638" y="3886"/>
                      <a:pt x="481" y="3946"/>
                      <a:pt x="347" y="3965"/>
                    </a:cubicBezTo>
                    <a:lnTo>
                      <a:pt x="194" y="3965"/>
                    </a:lnTo>
                    <a:cubicBezTo>
                      <a:pt x="157" y="3946"/>
                      <a:pt x="134" y="3928"/>
                      <a:pt x="116" y="3886"/>
                    </a:cubicBezTo>
                    <a:cubicBezTo>
                      <a:pt x="116" y="3849"/>
                      <a:pt x="116" y="3734"/>
                      <a:pt x="157" y="3600"/>
                    </a:cubicBezTo>
                    <a:cubicBezTo>
                      <a:pt x="194" y="3484"/>
                      <a:pt x="231" y="3350"/>
                      <a:pt x="273" y="3253"/>
                    </a:cubicBezTo>
                    <a:lnTo>
                      <a:pt x="273" y="3193"/>
                    </a:lnTo>
                    <a:cubicBezTo>
                      <a:pt x="157" y="3078"/>
                      <a:pt x="97" y="2907"/>
                      <a:pt x="97" y="2712"/>
                    </a:cubicBezTo>
                    <a:lnTo>
                      <a:pt x="97" y="827"/>
                    </a:lnTo>
                    <a:cubicBezTo>
                      <a:pt x="97" y="421"/>
                      <a:pt x="407" y="97"/>
                      <a:pt x="809" y="97"/>
                    </a:cubicBezTo>
                    <a:close/>
                    <a:moveTo>
                      <a:pt x="809" y="0"/>
                    </a:moveTo>
                    <a:cubicBezTo>
                      <a:pt x="365" y="0"/>
                      <a:pt x="0" y="365"/>
                      <a:pt x="0" y="827"/>
                    </a:cubicBezTo>
                    <a:lnTo>
                      <a:pt x="0" y="2712"/>
                    </a:lnTo>
                    <a:cubicBezTo>
                      <a:pt x="0" y="2907"/>
                      <a:pt x="79" y="3078"/>
                      <a:pt x="194" y="3235"/>
                    </a:cubicBezTo>
                    <a:cubicBezTo>
                      <a:pt x="157" y="3332"/>
                      <a:pt x="97" y="3466"/>
                      <a:pt x="79" y="3581"/>
                    </a:cubicBezTo>
                    <a:cubicBezTo>
                      <a:pt x="42" y="3715"/>
                      <a:pt x="19" y="3831"/>
                      <a:pt x="42" y="3909"/>
                    </a:cubicBezTo>
                    <a:cubicBezTo>
                      <a:pt x="60" y="3983"/>
                      <a:pt x="97" y="4025"/>
                      <a:pt x="157" y="4043"/>
                    </a:cubicBezTo>
                    <a:cubicBezTo>
                      <a:pt x="194" y="4052"/>
                      <a:pt x="228" y="4057"/>
                      <a:pt x="261" y="4057"/>
                    </a:cubicBezTo>
                    <a:cubicBezTo>
                      <a:pt x="295" y="4057"/>
                      <a:pt x="328" y="4052"/>
                      <a:pt x="365" y="4043"/>
                    </a:cubicBezTo>
                    <a:cubicBezTo>
                      <a:pt x="504" y="4025"/>
                      <a:pt x="675" y="3965"/>
                      <a:pt x="809" y="3928"/>
                    </a:cubicBezTo>
                    <a:cubicBezTo>
                      <a:pt x="984" y="3868"/>
                      <a:pt x="1331" y="3655"/>
                      <a:pt x="1520" y="3540"/>
                    </a:cubicBezTo>
                    <a:lnTo>
                      <a:pt x="3854" y="3540"/>
                    </a:lnTo>
                    <a:cubicBezTo>
                      <a:pt x="4316" y="3540"/>
                      <a:pt x="4681" y="3175"/>
                      <a:pt x="4681" y="2712"/>
                    </a:cubicBezTo>
                    <a:lnTo>
                      <a:pt x="4681" y="827"/>
                    </a:lnTo>
                    <a:cubicBezTo>
                      <a:pt x="4681" y="365"/>
                      <a:pt x="4316" y="0"/>
                      <a:pt x="3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45"/>
              <p:cNvSpPr/>
              <p:nvPr/>
            </p:nvSpPr>
            <p:spPr>
              <a:xfrm>
                <a:off x="6780365" y="1808003"/>
                <a:ext cx="353815" cy="28489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10" extrusionOk="0">
                    <a:moveTo>
                      <a:pt x="171" y="0"/>
                    </a:moveTo>
                    <a:cubicBezTo>
                      <a:pt x="74" y="0"/>
                      <a:pt x="0" y="79"/>
                      <a:pt x="0" y="157"/>
                    </a:cubicBezTo>
                    <a:cubicBezTo>
                      <a:pt x="0" y="250"/>
                      <a:pt x="74" y="310"/>
                      <a:pt x="171" y="310"/>
                    </a:cubicBezTo>
                    <a:lnTo>
                      <a:pt x="3697" y="310"/>
                    </a:lnTo>
                    <a:cubicBezTo>
                      <a:pt x="3789" y="310"/>
                      <a:pt x="3849" y="250"/>
                      <a:pt x="3849" y="157"/>
                    </a:cubicBezTo>
                    <a:cubicBezTo>
                      <a:pt x="3849" y="79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45"/>
              <p:cNvSpPr/>
              <p:nvPr/>
            </p:nvSpPr>
            <p:spPr>
              <a:xfrm>
                <a:off x="6779268" y="1804603"/>
                <a:ext cx="361075" cy="3703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3" extrusionOk="0">
                    <a:moveTo>
                      <a:pt x="3739" y="79"/>
                    </a:moveTo>
                    <a:cubicBezTo>
                      <a:pt x="3794" y="79"/>
                      <a:pt x="3854" y="134"/>
                      <a:pt x="3854" y="194"/>
                    </a:cubicBezTo>
                    <a:cubicBezTo>
                      <a:pt x="3854" y="268"/>
                      <a:pt x="3794" y="310"/>
                      <a:pt x="3739" y="310"/>
                    </a:cubicBezTo>
                    <a:lnTo>
                      <a:pt x="213" y="310"/>
                    </a:lnTo>
                    <a:cubicBezTo>
                      <a:pt x="135" y="310"/>
                      <a:pt x="98" y="268"/>
                      <a:pt x="98" y="194"/>
                    </a:cubicBezTo>
                    <a:cubicBezTo>
                      <a:pt x="98" y="134"/>
                      <a:pt x="135" y="79"/>
                      <a:pt x="213" y="79"/>
                    </a:cubicBezTo>
                    <a:close/>
                    <a:moveTo>
                      <a:pt x="213" y="0"/>
                    </a:moveTo>
                    <a:cubicBezTo>
                      <a:pt x="98" y="0"/>
                      <a:pt x="1" y="79"/>
                      <a:pt x="1" y="194"/>
                    </a:cubicBezTo>
                    <a:cubicBezTo>
                      <a:pt x="1" y="310"/>
                      <a:pt x="98" y="402"/>
                      <a:pt x="213" y="402"/>
                    </a:cubicBezTo>
                    <a:lnTo>
                      <a:pt x="3739" y="402"/>
                    </a:lnTo>
                    <a:cubicBezTo>
                      <a:pt x="3854" y="402"/>
                      <a:pt x="3928" y="310"/>
                      <a:pt x="3928" y="194"/>
                    </a:cubicBezTo>
                    <a:cubicBezTo>
                      <a:pt x="3928" y="79"/>
                      <a:pt x="3854" y="0"/>
                      <a:pt x="37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5"/>
              <p:cNvSpPr/>
              <p:nvPr/>
            </p:nvSpPr>
            <p:spPr>
              <a:xfrm>
                <a:off x="6780365" y="1854229"/>
                <a:ext cx="353815" cy="28121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06" extrusionOk="0">
                    <a:moveTo>
                      <a:pt x="171" y="1"/>
                    </a:moveTo>
                    <a:cubicBezTo>
                      <a:pt x="74" y="1"/>
                      <a:pt x="0" y="56"/>
                      <a:pt x="0" y="153"/>
                    </a:cubicBezTo>
                    <a:cubicBezTo>
                      <a:pt x="0" y="232"/>
                      <a:pt x="74" y="306"/>
                      <a:pt x="171" y="306"/>
                    </a:cubicBezTo>
                    <a:lnTo>
                      <a:pt x="3697" y="306"/>
                    </a:lnTo>
                    <a:cubicBezTo>
                      <a:pt x="3789" y="306"/>
                      <a:pt x="3849" y="232"/>
                      <a:pt x="3849" y="153"/>
                    </a:cubicBezTo>
                    <a:cubicBezTo>
                      <a:pt x="3849" y="56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5"/>
              <p:cNvSpPr/>
              <p:nvPr/>
            </p:nvSpPr>
            <p:spPr>
              <a:xfrm>
                <a:off x="6779268" y="1848715"/>
                <a:ext cx="361075" cy="3749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8" extrusionOk="0">
                    <a:moveTo>
                      <a:pt x="3739" y="98"/>
                    </a:moveTo>
                    <a:cubicBezTo>
                      <a:pt x="3794" y="98"/>
                      <a:pt x="3854" y="135"/>
                      <a:pt x="3854" y="213"/>
                    </a:cubicBezTo>
                    <a:cubicBezTo>
                      <a:pt x="3854" y="269"/>
                      <a:pt x="3794" y="329"/>
                      <a:pt x="3739" y="329"/>
                    </a:cubicBezTo>
                    <a:lnTo>
                      <a:pt x="213" y="329"/>
                    </a:lnTo>
                    <a:cubicBezTo>
                      <a:pt x="135" y="329"/>
                      <a:pt x="98" y="269"/>
                      <a:pt x="98" y="213"/>
                    </a:cubicBezTo>
                    <a:cubicBezTo>
                      <a:pt x="98" y="135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213"/>
                    </a:cubicBezTo>
                    <a:cubicBezTo>
                      <a:pt x="1" y="329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29"/>
                      <a:pt x="3928" y="213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5"/>
              <p:cNvSpPr/>
              <p:nvPr/>
            </p:nvSpPr>
            <p:spPr>
              <a:xfrm>
                <a:off x="6780365" y="1898434"/>
                <a:ext cx="353815" cy="30235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29" extrusionOk="0">
                    <a:moveTo>
                      <a:pt x="171" y="0"/>
                    </a:moveTo>
                    <a:cubicBezTo>
                      <a:pt x="74" y="0"/>
                      <a:pt x="0" y="74"/>
                      <a:pt x="0" y="153"/>
                    </a:cubicBezTo>
                    <a:cubicBezTo>
                      <a:pt x="0" y="250"/>
                      <a:pt x="74" y="328"/>
                      <a:pt x="171" y="328"/>
                    </a:cubicBezTo>
                    <a:lnTo>
                      <a:pt x="3697" y="328"/>
                    </a:lnTo>
                    <a:cubicBezTo>
                      <a:pt x="3789" y="328"/>
                      <a:pt x="3849" y="250"/>
                      <a:pt x="3849" y="153"/>
                    </a:cubicBezTo>
                    <a:cubicBezTo>
                      <a:pt x="3849" y="74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45"/>
              <p:cNvSpPr/>
              <p:nvPr/>
            </p:nvSpPr>
            <p:spPr>
              <a:xfrm>
                <a:off x="6779268" y="1894574"/>
                <a:ext cx="361075" cy="3749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8" extrusionOk="0">
                    <a:moveTo>
                      <a:pt x="3739" y="79"/>
                    </a:moveTo>
                    <a:cubicBezTo>
                      <a:pt x="3794" y="79"/>
                      <a:pt x="3854" y="139"/>
                      <a:pt x="3854" y="195"/>
                    </a:cubicBezTo>
                    <a:cubicBezTo>
                      <a:pt x="3854" y="273"/>
                      <a:pt x="3794" y="310"/>
                      <a:pt x="3739" y="310"/>
                    </a:cubicBezTo>
                    <a:lnTo>
                      <a:pt x="213" y="310"/>
                    </a:lnTo>
                    <a:cubicBezTo>
                      <a:pt x="135" y="310"/>
                      <a:pt x="98" y="273"/>
                      <a:pt x="98" y="195"/>
                    </a:cubicBezTo>
                    <a:cubicBezTo>
                      <a:pt x="98" y="139"/>
                      <a:pt x="135" y="79"/>
                      <a:pt x="213" y="79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195"/>
                    </a:cubicBezTo>
                    <a:cubicBezTo>
                      <a:pt x="1" y="310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10"/>
                      <a:pt x="3928" y="195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45"/>
              <p:cNvSpPr/>
              <p:nvPr/>
            </p:nvSpPr>
            <p:spPr>
              <a:xfrm>
                <a:off x="6780365" y="1944293"/>
                <a:ext cx="353815" cy="28489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10" extrusionOk="0">
                    <a:moveTo>
                      <a:pt x="171" y="0"/>
                    </a:moveTo>
                    <a:cubicBezTo>
                      <a:pt x="74" y="0"/>
                      <a:pt x="0" y="60"/>
                      <a:pt x="0" y="153"/>
                    </a:cubicBezTo>
                    <a:cubicBezTo>
                      <a:pt x="0" y="231"/>
                      <a:pt x="74" y="310"/>
                      <a:pt x="171" y="310"/>
                    </a:cubicBezTo>
                    <a:lnTo>
                      <a:pt x="3697" y="310"/>
                    </a:lnTo>
                    <a:cubicBezTo>
                      <a:pt x="3789" y="310"/>
                      <a:pt x="3849" y="231"/>
                      <a:pt x="3849" y="153"/>
                    </a:cubicBezTo>
                    <a:cubicBezTo>
                      <a:pt x="3849" y="60"/>
                      <a:pt x="3789" y="0"/>
                      <a:pt x="3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5"/>
              <p:cNvSpPr/>
              <p:nvPr/>
            </p:nvSpPr>
            <p:spPr>
              <a:xfrm>
                <a:off x="6779268" y="1939146"/>
                <a:ext cx="361075" cy="3703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3" extrusionOk="0">
                    <a:moveTo>
                      <a:pt x="3739" y="93"/>
                    </a:moveTo>
                    <a:cubicBezTo>
                      <a:pt x="3794" y="93"/>
                      <a:pt x="3854" y="153"/>
                      <a:pt x="3854" y="209"/>
                    </a:cubicBezTo>
                    <a:cubicBezTo>
                      <a:pt x="3854" y="269"/>
                      <a:pt x="3794" y="324"/>
                      <a:pt x="3739" y="324"/>
                    </a:cubicBezTo>
                    <a:lnTo>
                      <a:pt x="213" y="324"/>
                    </a:lnTo>
                    <a:cubicBezTo>
                      <a:pt x="135" y="324"/>
                      <a:pt x="98" y="269"/>
                      <a:pt x="98" y="209"/>
                    </a:cubicBezTo>
                    <a:cubicBezTo>
                      <a:pt x="98" y="153"/>
                      <a:pt x="135" y="93"/>
                      <a:pt x="213" y="93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3"/>
                      <a:pt x="1" y="209"/>
                    </a:cubicBezTo>
                    <a:cubicBezTo>
                      <a:pt x="1" y="324"/>
                      <a:pt x="98" y="403"/>
                      <a:pt x="213" y="403"/>
                    </a:cubicBezTo>
                    <a:lnTo>
                      <a:pt x="3739" y="403"/>
                    </a:lnTo>
                    <a:cubicBezTo>
                      <a:pt x="3854" y="403"/>
                      <a:pt x="3928" y="324"/>
                      <a:pt x="3928" y="209"/>
                    </a:cubicBezTo>
                    <a:cubicBezTo>
                      <a:pt x="3928" y="93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45"/>
              <p:cNvSpPr/>
              <p:nvPr/>
            </p:nvSpPr>
            <p:spPr>
              <a:xfrm>
                <a:off x="6780365" y="1988405"/>
                <a:ext cx="353815" cy="30235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29" extrusionOk="0">
                    <a:moveTo>
                      <a:pt x="171" y="1"/>
                    </a:moveTo>
                    <a:cubicBezTo>
                      <a:pt x="74" y="1"/>
                      <a:pt x="0" y="80"/>
                      <a:pt x="0" y="158"/>
                    </a:cubicBezTo>
                    <a:cubicBezTo>
                      <a:pt x="0" y="250"/>
                      <a:pt x="74" y="329"/>
                      <a:pt x="171" y="329"/>
                    </a:cubicBezTo>
                    <a:lnTo>
                      <a:pt x="3697" y="329"/>
                    </a:lnTo>
                    <a:cubicBezTo>
                      <a:pt x="3789" y="329"/>
                      <a:pt x="3849" y="250"/>
                      <a:pt x="3849" y="158"/>
                    </a:cubicBezTo>
                    <a:cubicBezTo>
                      <a:pt x="3849" y="80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45"/>
              <p:cNvSpPr/>
              <p:nvPr/>
            </p:nvSpPr>
            <p:spPr>
              <a:xfrm>
                <a:off x="6779268" y="1985005"/>
                <a:ext cx="361075" cy="3703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3" extrusionOk="0">
                    <a:moveTo>
                      <a:pt x="3739" y="98"/>
                    </a:moveTo>
                    <a:cubicBezTo>
                      <a:pt x="3794" y="98"/>
                      <a:pt x="3854" y="135"/>
                      <a:pt x="3854" y="195"/>
                    </a:cubicBezTo>
                    <a:cubicBezTo>
                      <a:pt x="3854" y="269"/>
                      <a:pt x="3794" y="311"/>
                      <a:pt x="3739" y="311"/>
                    </a:cubicBezTo>
                    <a:lnTo>
                      <a:pt x="213" y="311"/>
                    </a:lnTo>
                    <a:cubicBezTo>
                      <a:pt x="135" y="311"/>
                      <a:pt x="98" y="269"/>
                      <a:pt x="98" y="195"/>
                    </a:cubicBezTo>
                    <a:cubicBezTo>
                      <a:pt x="98" y="135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195"/>
                    </a:cubicBezTo>
                    <a:cubicBezTo>
                      <a:pt x="1" y="311"/>
                      <a:pt x="98" y="403"/>
                      <a:pt x="213" y="403"/>
                    </a:cubicBezTo>
                    <a:lnTo>
                      <a:pt x="3739" y="403"/>
                    </a:lnTo>
                    <a:cubicBezTo>
                      <a:pt x="3854" y="403"/>
                      <a:pt x="3928" y="311"/>
                      <a:pt x="3928" y="195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45"/>
              <p:cNvSpPr/>
              <p:nvPr/>
            </p:nvSpPr>
            <p:spPr>
              <a:xfrm>
                <a:off x="6780365" y="2034723"/>
                <a:ext cx="353815" cy="28121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306" extrusionOk="0">
                    <a:moveTo>
                      <a:pt x="171" y="1"/>
                    </a:moveTo>
                    <a:cubicBezTo>
                      <a:pt x="74" y="1"/>
                      <a:pt x="0" y="56"/>
                      <a:pt x="0" y="153"/>
                    </a:cubicBezTo>
                    <a:cubicBezTo>
                      <a:pt x="0" y="250"/>
                      <a:pt x="74" y="306"/>
                      <a:pt x="171" y="306"/>
                    </a:cubicBezTo>
                    <a:lnTo>
                      <a:pt x="3697" y="306"/>
                    </a:lnTo>
                    <a:cubicBezTo>
                      <a:pt x="3789" y="306"/>
                      <a:pt x="3849" y="250"/>
                      <a:pt x="3849" y="153"/>
                    </a:cubicBezTo>
                    <a:cubicBezTo>
                      <a:pt x="3849" y="56"/>
                      <a:pt x="3789" y="1"/>
                      <a:pt x="36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5"/>
              <p:cNvSpPr/>
              <p:nvPr/>
            </p:nvSpPr>
            <p:spPr>
              <a:xfrm>
                <a:off x="6779268" y="2029209"/>
                <a:ext cx="361075" cy="37495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408" extrusionOk="0">
                    <a:moveTo>
                      <a:pt x="3739" y="98"/>
                    </a:moveTo>
                    <a:cubicBezTo>
                      <a:pt x="3794" y="98"/>
                      <a:pt x="3854" y="153"/>
                      <a:pt x="3854" y="213"/>
                    </a:cubicBezTo>
                    <a:cubicBezTo>
                      <a:pt x="3854" y="269"/>
                      <a:pt x="3794" y="329"/>
                      <a:pt x="3739" y="329"/>
                    </a:cubicBezTo>
                    <a:lnTo>
                      <a:pt x="213" y="329"/>
                    </a:lnTo>
                    <a:cubicBezTo>
                      <a:pt x="135" y="329"/>
                      <a:pt x="98" y="269"/>
                      <a:pt x="98" y="213"/>
                    </a:cubicBezTo>
                    <a:cubicBezTo>
                      <a:pt x="98" y="153"/>
                      <a:pt x="135" y="98"/>
                      <a:pt x="213" y="98"/>
                    </a:cubicBezTo>
                    <a:close/>
                    <a:moveTo>
                      <a:pt x="213" y="1"/>
                    </a:moveTo>
                    <a:cubicBezTo>
                      <a:pt x="98" y="1"/>
                      <a:pt x="1" y="98"/>
                      <a:pt x="1" y="213"/>
                    </a:cubicBezTo>
                    <a:cubicBezTo>
                      <a:pt x="1" y="329"/>
                      <a:pt x="98" y="407"/>
                      <a:pt x="213" y="407"/>
                    </a:cubicBezTo>
                    <a:lnTo>
                      <a:pt x="3739" y="407"/>
                    </a:lnTo>
                    <a:cubicBezTo>
                      <a:pt x="3854" y="407"/>
                      <a:pt x="3928" y="329"/>
                      <a:pt x="3928" y="213"/>
                    </a:cubicBezTo>
                    <a:cubicBezTo>
                      <a:pt x="3928" y="98"/>
                      <a:pt x="3854" y="1"/>
                      <a:pt x="3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7" name="Google Shape;1837;p45"/>
            <p:cNvGrpSpPr/>
            <p:nvPr/>
          </p:nvGrpSpPr>
          <p:grpSpPr>
            <a:xfrm>
              <a:off x="4098387" y="2768327"/>
              <a:ext cx="2089737" cy="2096899"/>
              <a:chOff x="5253337" y="2940502"/>
              <a:chExt cx="2089737" cy="2096899"/>
            </a:xfrm>
          </p:grpSpPr>
          <p:sp>
            <p:nvSpPr>
              <p:cNvPr id="1838" name="Google Shape;1838;p45"/>
              <p:cNvSpPr/>
              <p:nvPr/>
            </p:nvSpPr>
            <p:spPr>
              <a:xfrm>
                <a:off x="5504318" y="4292828"/>
                <a:ext cx="136380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982" extrusionOk="0">
                    <a:moveTo>
                      <a:pt x="724" y="1"/>
                    </a:moveTo>
                    <a:cubicBezTo>
                      <a:pt x="410" y="1"/>
                      <a:pt x="100" y="228"/>
                      <a:pt x="61" y="284"/>
                    </a:cubicBezTo>
                    <a:cubicBezTo>
                      <a:pt x="1" y="381"/>
                      <a:pt x="79" y="783"/>
                      <a:pt x="292" y="880"/>
                    </a:cubicBezTo>
                    <a:cubicBezTo>
                      <a:pt x="523" y="977"/>
                      <a:pt x="523" y="958"/>
                      <a:pt x="754" y="977"/>
                    </a:cubicBezTo>
                    <a:cubicBezTo>
                      <a:pt x="800" y="980"/>
                      <a:pt x="849" y="982"/>
                      <a:pt x="899" y="982"/>
                    </a:cubicBezTo>
                    <a:cubicBezTo>
                      <a:pt x="1096" y="982"/>
                      <a:pt x="1294" y="958"/>
                      <a:pt x="1294" y="958"/>
                    </a:cubicBezTo>
                    <a:cubicBezTo>
                      <a:pt x="1294" y="958"/>
                      <a:pt x="1484" y="515"/>
                      <a:pt x="1100" y="150"/>
                    </a:cubicBezTo>
                    <a:cubicBezTo>
                      <a:pt x="987" y="41"/>
                      <a:pt x="855" y="1"/>
                      <a:pt x="724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45"/>
              <p:cNvSpPr/>
              <p:nvPr/>
            </p:nvSpPr>
            <p:spPr>
              <a:xfrm>
                <a:off x="5433830" y="4300824"/>
                <a:ext cx="141526" cy="118735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292" extrusionOk="0">
                    <a:moveTo>
                      <a:pt x="780" y="0"/>
                    </a:moveTo>
                    <a:cubicBezTo>
                      <a:pt x="483" y="0"/>
                      <a:pt x="191" y="205"/>
                      <a:pt x="116" y="294"/>
                    </a:cubicBezTo>
                    <a:cubicBezTo>
                      <a:pt x="19" y="428"/>
                      <a:pt x="1" y="543"/>
                      <a:pt x="1" y="543"/>
                    </a:cubicBezTo>
                    <a:lnTo>
                      <a:pt x="615" y="1292"/>
                    </a:lnTo>
                    <a:cubicBezTo>
                      <a:pt x="615" y="1292"/>
                      <a:pt x="1249" y="774"/>
                      <a:pt x="1323" y="774"/>
                    </a:cubicBezTo>
                    <a:cubicBezTo>
                      <a:pt x="1325" y="774"/>
                      <a:pt x="1326" y="774"/>
                      <a:pt x="1327" y="774"/>
                    </a:cubicBezTo>
                    <a:cubicBezTo>
                      <a:pt x="1331" y="778"/>
                      <a:pt x="1337" y="780"/>
                      <a:pt x="1344" y="780"/>
                    </a:cubicBezTo>
                    <a:cubicBezTo>
                      <a:pt x="1403" y="780"/>
                      <a:pt x="1539" y="659"/>
                      <a:pt x="1539" y="659"/>
                    </a:cubicBezTo>
                    <a:cubicBezTo>
                      <a:pt x="1539" y="659"/>
                      <a:pt x="1405" y="234"/>
                      <a:pt x="1040" y="63"/>
                    </a:cubicBezTo>
                    <a:cubicBezTo>
                      <a:pt x="957" y="18"/>
                      <a:pt x="868" y="0"/>
                      <a:pt x="780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45"/>
              <p:cNvSpPr/>
              <p:nvPr/>
            </p:nvSpPr>
            <p:spPr>
              <a:xfrm>
                <a:off x="5341654" y="4323799"/>
                <a:ext cx="148786" cy="124249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352" extrusionOk="0">
                    <a:moveTo>
                      <a:pt x="780" y="0"/>
                    </a:moveTo>
                    <a:cubicBezTo>
                      <a:pt x="467" y="0"/>
                      <a:pt x="251" y="226"/>
                      <a:pt x="176" y="349"/>
                    </a:cubicBezTo>
                    <a:cubicBezTo>
                      <a:pt x="61" y="506"/>
                      <a:pt x="1" y="908"/>
                      <a:pt x="1" y="908"/>
                    </a:cubicBezTo>
                    <a:lnTo>
                      <a:pt x="639" y="1351"/>
                    </a:lnTo>
                    <a:cubicBezTo>
                      <a:pt x="639" y="1351"/>
                      <a:pt x="791" y="1042"/>
                      <a:pt x="1041" y="871"/>
                    </a:cubicBezTo>
                    <a:cubicBezTo>
                      <a:pt x="1290" y="695"/>
                      <a:pt x="1618" y="695"/>
                      <a:pt x="1618" y="695"/>
                    </a:cubicBezTo>
                    <a:cubicBezTo>
                      <a:pt x="1618" y="695"/>
                      <a:pt x="1466" y="196"/>
                      <a:pt x="1022" y="44"/>
                    </a:cubicBezTo>
                    <a:cubicBezTo>
                      <a:pt x="936" y="13"/>
                      <a:pt x="856" y="0"/>
                      <a:pt x="780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45"/>
              <p:cNvSpPr/>
              <p:nvPr/>
            </p:nvSpPr>
            <p:spPr>
              <a:xfrm>
                <a:off x="5253337" y="4374161"/>
                <a:ext cx="162755" cy="13206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437" extrusionOk="0">
                    <a:moveTo>
                      <a:pt x="1049" y="0"/>
                    </a:moveTo>
                    <a:cubicBezTo>
                      <a:pt x="846" y="0"/>
                      <a:pt x="626" y="89"/>
                      <a:pt x="463" y="226"/>
                    </a:cubicBezTo>
                    <a:cubicBezTo>
                      <a:pt x="232" y="438"/>
                      <a:pt x="1" y="974"/>
                      <a:pt x="190" y="1228"/>
                    </a:cubicBezTo>
                    <a:cubicBezTo>
                      <a:pt x="302" y="1383"/>
                      <a:pt x="401" y="1429"/>
                      <a:pt x="490" y="1429"/>
                    </a:cubicBezTo>
                    <a:cubicBezTo>
                      <a:pt x="556" y="1429"/>
                      <a:pt x="617" y="1404"/>
                      <a:pt x="675" y="1381"/>
                    </a:cubicBezTo>
                    <a:cubicBezTo>
                      <a:pt x="706" y="1363"/>
                      <a:pt x="731" y="1356"/>
                      <a:pt x="752" y="1356"/>
                    </a:cubicBezTo>
                    <a:cubicBezTo>
                      <a:pt x="824" y="1356"/>
                      <a:pt x="846" y="1436"/>
                      <a:pt x="846" y="1436"/>
                    </a:cubicBezTo>
                    <a:cubicBezTo>
                      <a:pt x="846" y="1436"/>
                      <a:pt x="999" y="1321"/>
                      <a:pt x="1040" y="1187"/>
                    </a:cubicBezTo>
                    <a:cubicBezTo>
                      <a:pt x="1077" y="1053"/>
                      <a:pt x="1211" y="937"/>
                      <a:pt x="1502" y="859"/>
                    </a:cubicBezTo>
                    <a:cubicBezTo>
                      <a:pt x="1770" y="766"/>
                      <a:pt x="1770" y="591"/>
                      <a:pt x="1692" y="438"/>
                    </a:cubicBezTo>
                    <a:cubicBezTo>
                      <a:pt x="1618" y="281"/>
                      <a:pt x="1539" y="166"/>
                      <a:pt x="1290" y="50"/>
                    </a:cubicBezTo>
                    <a:cubicBezTo>
                      <a:pt x="1216" y="16"/>
                      <a:pt x="1134" y="0"/>
                      <a:pt x="1049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45"/>
              <p:cNvSpPr/>
              <p:nvPr/>
            </p:nvSpPr>
            <p:spPr>
              <a:xfrm>
                <a:off x="5308110" y="4357527"/>
                <a:ext cx="376790" cy="269267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2930" extrusionOk="0">
                    <a:moveTo>
                      <a:pt x="2956" y="1"/>
                    </a:moveTo>
                    <a:cubicBezTo>
                      <a:pt x="2786" y="1"/>
                      <a:pt x="2558" y="35"/>
                      <a:pt x="2233" y="116"/>
                    </a:cubicBezTo>
                    <a:cubicBezTo>
                      <a:pt x="1540" y="273"/>
                      <a:pt x="578" y="735"/>
                      <a:pt x="287" y="1040"/>
                    </a:cubicBezTo>
                    <a:cubicBezTo>
                      <a:pt x="1" y="1349"/>
                      <a:pt x="384" y="1714"/>
                      <a:pt x="463" y="2158"/>
                    </a:cubicBezTo>
                    <a:cubicBezTo>
                      <a:pt x="541" y="2601"/>
                      <a:pt x="906" y="2930"/>
                      <a:pt x="906" y="2930"/>
                    </a:cubicBezTo>
                    <a:cubicBezTo>
                      <a:pt x="906" y="2930"/>
                      <a:pt x="4099" y="2024"/>
                      <a:pt x="4044" y="1714"/>
                    </a:cubicBezTo>
                    <a:cubicBezTo>
                      <a:pt x="4007" y="1386"/>
                      <a:pt x="3563" y="273"/>
                      <a:pt x="3369" y="116"/>
                    </a:cubicBezTo>
                    <a:cubicBezTo>
                      <a:pt x="3266" y="45"/>
                      <a:pt x="3148" y="1"/>
                      <a:pt x="2956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45"/>
              <p:cNvSpPr/>
              <p:nvPr/>
            </p:nvSpPr>
            <p:spPr>
              <a:xfrm>
                <a:off x="6897171" y="4264339"/>
                <a:ext cx="157149" cy="193358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104" extrusionOk="0">
                    <a:moveTo>
                      <a:pt x="990" y="1"/>
                    </a:moveTo>
                    <a:cubicBezTo>
                      <a:pt x="900" y="1"/>
                      <a:pt x="823" y="56"/>
                      <a:pt x="767" y="169"/>
                    </a:cubicBezTo>
                    <a:cubicBezTo>
                      <a:pt x="633" y="460"/>
                      <a:pt x="555" y="575"/>
                      <a:pt x="287" y="996"/>
                    </a:cubicBezTo>
                    <a:cubicBezTo>
                      <a:pt x="37" y="1439"/>
                      <a:pt x="37" y="1670"/>
                      <a:pt x="0" y="2077"/>
                    </a:cubicBezTo>
                    <a:cubicBezTo>
                      <a:pt x="0" y="2077"/>
                      <a:pt x="110" y="2103"/>
                      <a:pt x="262" y="2103"/>
                    </a:cubicBezTo>
                    <a:cubicBezTo>
                      <a:pt x="472" y="2103"/>
                      <a:pt x="762" y="2052"/>
                      <a:pt x="943" y="1804"/>
                    </a:cubicBezTo>
                    <a:cubicBezTo>
                      <a:pt x="1271" y="1384"/>
                      <a:pt x="1710" y="709"/>
                      <a:pt x="1423" y="321"/>
                    </a:cubicBezTo>
                    <a:cubicBezTo>
                      <a:pt x="1267" y="109"/>
                      <a:pt x="1116" y="1"/>
                      <a:pt x="990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45"/>
              <p:cNvSpPr/>
              <p:nvPr/>
            </p:nvSpPr>
            <p:spPr>
              <a:xfrm>
                <a:off x="6891565" y="4259560"/>
                <a:ext cx="150440" cy="203007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2209" extrusionOk="0">
                    <a:moveTo>
                      <a:pt x="1101" y="105"/>
                    </a:moveTo>
                    <a:cubicBezTo>
                      <a:pt x="1193" y="123"/>
                      <a:pt x="1309" y="221"/>
                      <a:pt x="1447" y="415"/>
                    </a:cubicBezTo>
                    <a:cubicBezTo>
                      <a:pt x="1521" y="489"/>
                      <a:pt x="1540" y="586"/>
                      <a:pt x="1521" y="701"/>
                    </a:cubicBezTo>
                    <a:cubicBezTo>
                      <a:pt x="1521" y="817"/>
                      <a:pt x="1484" y="951"/>
                      <a:pt x="1424" y="1089"/>
                    </a:cubicBezTo>
                    <a:cubicBezTo>
                      <a:pt x="1309" y="1339"/>
                      <a:pt x="1119" y="1607"/>
                      <a:pt x="962" y="1819"/>
                    </a:cubicBezTo>
                    <a:cubicBezTo>
                      <a:pt x="787" y="2058"/>
                      <a:pt x="506" y="2099"/>
                      <a:pt x="315" y="2099"/>
                    </a:cubicBezTo>
                    <a:cubicBezTo>
                      <a:pt x="213" y="2099"/>
                      <a:pt x="137" y="2087"/>
                      <a:pt x="116" y="2087"/>
                    </a:cubicBezTo>
                    <a:cubicBezTo>
                      <a:pt x="135" y="1722"/>
                      <a:pt x="153" y="1491"/>
                      <a:pt x="408" y="1089"/>
                    </a:cubicBezTo>
                    <a:cubicBezTo>
                      <a:pt x="657" y="646"/>
                      <a:pt x="731" y="530"/>
                      <a:pt x="870" y="239"/>
                    </a:cubicBezTo>
                    <a:cubicBezTo>
                      <a:pt x="907" y="184"/>
                      <a:pt x="944" y="142"/>
                      <a:pt x="985" y="123"/>
                    </a:cubicBezTo>
                    <a:cubicBezTo>
                      <a:pt x="1022" y="105"/>
                      <a:pt x="1041" y="105"/>
                      <a:pt x="1101" y="105"/>
                    </a:cubicBezTo>
                    <a:close/>
                    <a:moveTo>
                      <a:pt x="1069" y="1"/>
                    </a:moveTo>
                    <a:cubicBezTo>
                      <a:pt x="1021" y="1"/>
                      <a:pt x="969" y="19"/>
                      <a:pt x="925" y="50"/>
                    </a:cubicBezTo>
                    <a:cubicBezTo>
                      <a:pt x="870" y="68"/>
                      <a:pt x="828" y="123"/>
                      <a:pt x="791" y="202"/>
                    </a:cubicBezTo>
                    <a:cubicBezTo>
                      <a:pt x="639" y="489"/>
                      <a:pt x="579" y="604"/>
                      <a:pt x="311" y="1029"/>
                    </a:cubicBezTo>
                    <a:cubicBezTo>
                      <a:pt x="38" y="1473"/>
                      <a:pt x="38" y="1722"/>
                      <a:pt x="1" y="2129"/>
                    </a:cubicBezTo>
                    <a:lnTo>
                      <a:pt x="1" y="2166"/>
                    </a:lnTo>
                    <a:lnTo>
                      <a:pt x="38" y="2184"/>
                    </a:lnTo>
                    <a:cubicBezTo>
                      <a:pt x="38" y="2184"/>
                      <a:pt x="145" y="2208"/>
                      <a:pt x="294" y="2208"/>
                    </a:cubicBezTo>
                    <a:cubicBezTo>
                      <a:pt x="520" y="2208"/>
                      <a:pt x="843" y="2153"/>
                      <a:pt x="1041" y="1875"/>
                    </a:cubicBezTo>
                    <a:cubicBezTo>
                      <a:pt x="1216" y="1667"/>
                      <a:pt x="1406" y="1394"/>
                      <a:pt x="1521" y="1126"/>
                    </a:cubicBezTo>
                    <a:cubicBezTo>
                      <a:pt x="1581" y="974"/>
                      <a:pt x="1618" y="835"/>
                      <a:pt x="1637" y="701"/>
                    </a:cubicBezTo>
                    <a:cubicBezTo>
                      <a:pt x="1637" y="586"/>
                      <a:pt x="1618" y="452"/>
                      <a:pt x="1521" y="355"/>
                    </a:cubicBezTo>
                    <a:cubicBezTo>
                      <a:pt x="1387" y="165"/>
                      <a:pt x="1253" y="50"/>
                      <a:pt x="1119" y="8"/>
                    </a:cubicBezTo>
                    <a:cubicBezTo>
                      <a:pt x="1103" y="3"/>
                      <a:pt x="1087" y="1"/>
                      <a:pt x="10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45"/>
              <p:cNvSpPr/>
              <p:nvPr/>
            </p:nvSpPr>
            <p:spPr>
              <a:xfrm>
                <a:off x="6978228" y="4281432"/>
                <a:ext cx="168269" cy="8684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945" extrusionOk="0">
                    <a:moveTo>
                      <a:pt x="1113" y="0"/>
                    </a:moveTo>
                    <a:cubicBezTo>
                      <a:pt x="1102" y="0"/>
                      <a:pt x="1092" y="1"/>
                      <a:pt x="1082" y="1"/>
                    </a:cubicBezTo>
                    <a:cubicBezTo>
                      <a:pt x="638" y="1"/>
                      <a:pt x="347" y="214"/>
                      <a:pt x="1" y="597"/>
                    </a:cubicBezTo>
                    <a:cubicBezTo>
                      <a:pt x="1" y="597"/>
                      <a:pt x="620" y="925"/>
                      <a:pt x="925" y="944"/>
                    </a:cubicBezTo>
                    <a:cubicBezTo>
                      <a:pt x="930" y="944"/>
                      <a:pt x="936" y="944"/>
                      <a:pt x="942" y="944"/>
                    </a:cubicBezTo>
                    <a:cubicBezTo>
                      <a:pt x="1239" y="944"/>
                      <a:pt x="1830" y="366"/>
                      <a:pt x="1830" y="366"/>
                    </a:cubicBezTo>
                    <a:cubicBezTo>
                      <a:pt x="1830" y="366"/>
                      <a:pt x="1535" y="0"/>
                      <a:pt x="1113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45"/>
              <p:cNvSpPr/>
              <p:nvPr/>
            </p:nvSpPr>
            <p:spPr>
              <a:xfrm>
                <a:off x="6971427" y="4276378"/>
                <a:ext cx="180584" cy="95668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041" extrusionOk="0">
                    <a:moveTo>
                      <a:pt x="1156" y="98"/>
                    </a:moveTo>
                    <a:cubicBezTo>
                      <a:pt x="1521" y="98"/>
                      <a:pt x="1770" y="366"/>
                      <a:pt x="1807" y="403"/>
                    </a:cubicBezTo>
                    <a:cubicBezTo>
                      <a:pt x="1789" y="444"/>
                      <a:pt x="1673" y="537"/>
                      <a:pt x="1521" y="675"/>
                    </a:cubicBezTo>
                    <a:cubicBezTo>
                      <a:pt x="1424" y="731"/>
                      <a:pt x="1327" y="809"/>
                      <a:pt x="1230" y="865"/>
                    </a:cubicBezTo>
                    <a:cubicBezTo>
                      <a:pt x="1133" y="906"/>
                      <a:pt x="1040" y="943"/>
                      <a:pt x="980" y="943"/>
                    </a:cubicBezTo>
                    <a:cubicBezTo>
                      <a:pt x="846" y="925"/>
                      <a:pt x="615" y="846"/>
                      <a:pt x="440" y="768"/>
                    </a:cubicBezTo>
                    <a:cubicBezTo>
                      <a:pt x="287" y="712"/>
                      <a:pt x="209" y="675"/>
                      <a:pt x="172" y="634"/>
                    </a:cubicBezTo>
                    <a:cubicBezTo>
                      <a:pt x="481" y="306"/>
                      <a:pt x="749" y="116"/>
                      <a:pt x="1156" y="98"/>
                    </a:cubicBezTo>
                    <a:close/>
                    <a:moveTo>
                      <a:pt x="1156" y="1"/>
                    </a:moveTo>
                    <a:cubicBezTo>
                      <a:pt x="694" y="19"/>
                      <a:pt x="366" y="232"/>
                      <a:pt x="38" y="634"/>
                    </a:cubicBezTo>
                    <a:lnTo>
                      <a:pt x="1" y="675"/>
                    </a:lnTo>
                    <a:lnTo>
                      <a:pt x="56" y="712"/>
                    </a:lnTo>
                    <a:cubicBezTo>
                      <a:pt x="56" y="712"/>
                      <a:pt x="209" y="791"/>
                      <a:pt x="403" y="865"/>
                    </a:cubicBezTo>
                    <a:cubicBezTo>
                      <a:pt x="597" y="943"/>
                      <a:pt x="809" y="1022"/>
                      <a:pt x="980" y="1040"/>
                    </a:cubicBezTo>
                    <a:cubicBezTo>
                      <a:pt x="1077" y="1040"/>
                      <a:pt x="1174" y="999"/>
                      <a:pt x="1271" y="943"/>
                    </a:cubicBezTo>
                    <a:cubicBezTo>
                      <a:pt x="1387" y="883"/>
                      <a:pt x="1479" y="828"/>
                      <a:pt x="1576" y="749"/>
                    </a:cubicBezTo>
                    <a:cubicBezTo>
                      <a:pt x="1770" y="597"/>
                      <a:pt x="1923" y="444"/>
                      <a:pt x="1923" y="444"/>
                    </a:cubicBezTo>
                    <a:lnTo>
                      <a:pt x="1964" y="421"/>
                    </a:lnTo>
                    <a:lnTo>
                      <a:pt x="1923" y="384"/>
                    </a:lnTo>
                    <a:cubicBezTo>
                      <a:pt x="1923" y="384"/>
                      <a:pt x="1618" y="1"/>
                      <a:pt x="11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5"/>
              <p:cNvSpPr/>
              <p:nvPr/>
            </p:nvSpPr>
            <p:spPr>
              <a:xfrm>
                <a:off x="7026200" y="4291909"/>
                <a:ext cx="164409" cy="101366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103" extrusionOk="0">
                    <a:moveTo>
                      <a:pt x="971" y="0"/>
                    </a:moveTo>
                    <a:cubicBezTo>
                      <a:pt x="950" y="0"/>
                      <a:pt x="928" y="1"/>
                      <a:pt x="906" y="3"/>
                    </a:cubicBezTo>
                    <a:cubicBezTo>
                      <a:pt x="421" y="63"/>
                      <a:pt x="1" y="562"/>
                      <a:pt x="1" y="562"/>
                    </a:cubicBezTo>
                    <a:cubicBezTo>
                      <a:pt x="1" y="562"/>
                      <a:pt x="213" y="871"/>
                      <a:pt x="597" y="968"/>
                    </a:cubicBezTo>
                    <a:cubicBezTo>
                      <a:pt x="962" y="1061"/>
                      <a:pt x="906" y="1084"/>
                      <a:pt x="1096" y="1102"/>
                    </a:cubicBezTo>
                    <a:cubicBezTo>
                      <a:pt x="1101" y="1103"/>
                      <a:pt x="1107" y="1103"/>
                      <a:pt x="1112" y="1103"/>
                    </a:cubicBezTo>
                    <a:cubicBezTo>
                      <a:pt x="1325" y="1103"/>
                      <a:pt x="1638" y="771"/>
                      <a:pt x="1692" y="640"/>
                    </a:cubicBezTo>
                    <a:cubicBezTo>
                      <a:pt x="1752" y="506"/>
                      <a:pt x="1789" y="368"/>
                      <a:pt x="1789" y="368"/>
                    </a:cubicBezTo>
                    <a:cubicBezTo>
                      <a:pt x="1789" y="368"/>
                      <a:pt x="1438" y="0"/>
                      <a:pt x="971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5"/>
              <p:cNvSpPr/>
              <p:nvPr/>
            </p:nvSpPr>
            <p:spPr>
              <a:xfrm>
                <a:off x="7020686" y="4288141"/>
                <a:ext cx="175437" cy="110188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1199" extrusionOk="0">
                    <a:moveTo>
                      <a:pt x="1063" y="100"/>
                    </a:moveTo>
                    <a:cubicBezTo>
                      <a:pt x="1468" y="100"/>
                      <a:pt x="1776" y="391"/>
                      <a:pt x="1793" y="409"/>
                    </a:cubicBezTo>
                    <a:cubicBezTo>
                      <a:pt x="1793" y="450"/>
                      <a:pt x="1775" y="547"/>
                      <a:pt x="1715" y="663"/>
                    </a:cubicBezTo>
                    <a:cubicBezTo>
                      <a:pt x="1696" y="700"/>
                      <a:pt x="1599" y="834"/>
                      <a:pt x="1484" y="931"/>
                    </a:cubicBezTo>
                    <a:cubicBezTo>
                      <a:pt x="1368" y="1028"/>
                      <a:pt x="1234" y="1102"/>
                      <a:pt x="1156" y="1102"/>
                    </a:cubicBezTo>
                    <a:cubicBezTo>
                      <a:pt x="1059" y="1083"/>
                      <a:pt x="1040" y="1083"/>
                      <a:pt x="985" y="1065"/>
                    </a:cubicBezTo>
                    <a:cubicBezTo>
                      <a:pt x="925" y="1046"/>
                      <a:pt x="851" y="1009"/>
                      <a:pt x="657" y="968"/>
                    </a:cubicBezTo>
                    <a:cubicBezTo>
                      <a:pt x="347" y="894"/>
                      <a:pt x="176" y="663"/>
                      <a:pt x="135" y="621"/>
                    </a:cubicBezTo>
                    <a:cubicBezTo>
                      <a:pt x="176" y="566"/>
                      <a:pt x="541" y="141"/>
                      <a:pt x="985" y="104"/>
                    </a:cubicBezTo>
                    <a:cubicBezTo>
                      <a:pt x="1011" y="101"/>
                      <a:pt x="1037" y="100"/>
                      <a:pt x="1063" y="100"/>
                    </a:cubicBezTo>
                    <a:close/>
                    <a:moveTo>
                      <a:pt x="1067" y="1"/>
                    </a:moveTo>
                    <a:cubicBezTo>
                      <a:pt x="1034" y="1"/>
                      <a:pt x="1000" y="3"/>
                      <a:pt x="966" y="7"/>
                    </a:cubicBezTo>
                    <a:cubicBezTo>
                      <a:pt x="444" y="44"/>
                      <a:pt x="19" y="584"/>
                      <a:pt x="19" y="584"/>
                    </a:cubicBezTo>
                    <a:lnTo>
                      <a:pt x="1" y="603"/>
                    </a:lnTo>
                    <a:lnTo>
                      <a:pt x="19" y="640"/>
                    </a:lnTo>
                    <a:cubicBezTo>
                      <a:pt x="19" y="640"/>
                      <a:pt x="250" y="968"/>
                      <a:pt x="638" y="1065"/>
                    </a:cubicBezTo>
                    <a:cubicBezTo>
                      <a:pt x="809" y="1102"/>
                      <a:pt x="888" y="1143"/>
                      <a:pt x="943" y="1162"/>
                    </a:cubicBezTo>
                    <a:cubicBezTo>
                      <a:pt x="1003" y="1180"/>
                      <a:pt x="1059" y="1180"/>
                      <a:pt x="1156" y="1199"/>
                    </a:cubicBezTo>
                    <a:cubicBezTo>
                      <a:pt x="1290" y="1199"/>
                      <a:pt x="1428" y="1102"/>
                      <a:pt x="1544" y="1009"/>
                    </a:cubicBezTo>
                    <a:cubicBezTo>
                      <a:pt x="1678" y="894"/>
                      <a:pt x="1775" y="778"/>
                      <a:pt x="1812" y="700"/>
                    </a:cubicBezTo>
                    <a:cubicBezTo>
                      <a:pt x="1867" y="566"/>
                      <a:pt x="1909" y="409"/>
                      <a:pt x="1909" y="409"/>
                    </a:cubicBezTo>
                    <a:lnTo>
                      <a:pt x="1909" y="390"/>
                    </a:lnTo>
                    <a:lnTo>
                      <a:pt x="1890" y="372"/>
                    </a:lnTo>
                    <a:cubicBezTo>
                      <a:pt x="1890" y="372"/>
                      <a:pt x="1536" y="1"/>
                      <a:pt x="10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5"/>
              <p:cNvSpPr/>
              <p:nvPr/>
            </p:nvSpPr>
            <p:spPr>
              <a:xfrm>
                <a:off x="7111117" y="4325085"/>
                <a:ext cx="197953" cy="120297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309" extrusionOk="0">
                    <a:moveTo>
                      <a:pt x="885" y="0"/>
                    </a:moveTo>
                    <a:cubicBezTo>
                      <a:pt x="393" y="0"/>
                      <a:pt x="1" y="510"/>
                      <a:pt x="1" y="510"/>
                    </a:cubicBezTo>
                    <a:cubicBezTo>
                      <a:pt x="1" y="510"/>
                      <a:pt x="213" y="857"/>
                      <a:pt x="347" y="1009"/>
                    </a:cubicBezTo>
                    <a:cubicBezTo>
                      <a:pt x="456" y="1133"/>
                      <a:pt x="729" y="1308"/>
                      <a:pt x="952" y="1308"/>
                    </a:cubicBezTo>
                    <a:cubicBezTo>
                      <a:pt x="1003" y="1308"/>
                      <a:pt x="1052" y="1299"/>
                      <a:pt x="1096" y="1277"/>
                    </a:cubicBezTo>
                    <a:cubicBezTo>
                      <a:pt x="1345" y="1162"/>
                      <a:pt x="2154" y="1088"/>
                      <a:pt x="2154" y="1088"/>
                    </a:cubicBezTo>
                    <a:cubicBezTo>
                      <a:pt x="2154" y="1088"/>
                      <a:pt x="2154" y="723"/>
                      <a:pt x="1965" y="547"/>
                    </a:cubicBezTo>
                    <a:cubicBezTo>
                      <a:pt x="1770" y="376"/>
                      <a:pt x="1521" y="85"/>
                      <a:pt x="980" y="7"/>
                    </a:cubicBezTo>
                    <a:cubicBezTo>
                      <a:pt x="948" y="2"/>
                      <a:pt x="916" y="0"/>
                      <a:pt x="885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45"/>
              <p:cNvSpPr/>
              <p:nvPr/>
            </p:nvSpPr>
            <p:spPr>
              <a:xfrm>
                <a:off x="7105603" y="4319939"/>
                <a:ext cx="209073" cy="130222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417" extrusionOk="0">
                    <a:moveTo>
                      <a:pt x="957" y="99"/>
                    </a:moveTo>
                    <a:cubicBezTo>
                      <a:pt x="984" y="99"/>
                      <a:pt x="1012" y="101"/>
                      <a:pt x="1040" y="104"/>
                    </a:cubicBezTo>
                    <a:cubicBezTo>
                      <a:pt x="1562" y="178"/>
                      <a:pt x="1794" y="469"/>
                      <a:pt x="1983" y="640"/>
                    </a:cubicBezTo>
                    <a:cubicBezTo>
                      <a:pt x="2062" y="719"/>
                      <a:pt x="2122" y="834"/>
                      <a:pt x="2140" y="950"/>
                    </a:cubicBezTo>
                    <a:cubicBezTo>
                      <a:pt x="2159" y="1028"/>
                      <a:pt x="2159" y="1065"/>
                      <a:pt x="2159" y="1102"/>
                    </a:cubicBezTo>
                    <a:cubicBezTo>
                      <a:pt x="2122" y="1102"/>
                      <a:pt x="1983" y="1125"/>
                      <a:pt x="1775" y="1144"/>
                    </a:cubicBezTo>
                    <a:cubicBezTo>
                      <a:pt x="1544" y="1181"/>
                      <a:pt x="1271" y="1218"/>
                      <a:pt x="1137" y="1296"/>
                    </a:cubicBezTo>
                    <a:cubicBezTo>
                      <a:pt x="1103" y="1309"/>
                      <a:pt x="1064" y="1315"/>
                      <a:pt x="1022" y="1315"/>
                    </a:cubicBezTo>
                    <a:cubicBezTo>
                      <a:pt x="945" y="1315"/>
                      <a:pt x="859" y="1295"/>
                      <a:pt x="772" y="1259"/>
                    </a:cubicBezTo>
                    <a:cubicBezTo>
                      <a:pt x="638" y="1199"/>
                      <a:pt x="504" y="1102"/>
                      <a:pt x="444" y="1047"/>
                    </a:cubicBezTo>
                    <a:cubicBezTo>
                      <a:pt x="329" y="913"/>
                      <a:pt x="158" y="603"/>
                      <a:pt x="135" y="566"/>
                    </a:cubicBezTo>
                    <a:cubicBezTo>
                      <a:pt x="174" y="527"/>
                      <a:pt x="516" y="99"/>
                      <a:pt x="957" y="99"/>
                    </a:cubicBezTo>
                    <a:close/>
                    <a:moveTo>
                      <a:pt x="939" y="0"/>
                    </a:moveTo>
                    <a:cubicBezTo>
                      <a:pt x="411" y="0"/>
                      <a:pt x="19" y="548"/>
                      <a:pt x="19" y="548"/>
                    </a:cubicBezTo>
                    <a:lnTo>
                      <a:pt x="1" y="566"/>
                    </a:lnTo>
                    <a:lnTo>
                      <a:pt x="19" y="585"/>
                    </a:lnTo>
                    <a:cubicBezTo>
                      <a:pt x="19" y="585"/>
                      <a:pt x="213" y="950"/>
                      <a:pt x="366" y="1102"/>
                    </a:cubicBezTo>
                    <a:cubicBezTo>
                      <a:pt x="444" y="1199"/>
                      <a:pt x="578" y="1278"/>
                      <a:pt x="735" y="1356"/>
                    </a:cubicBezTo>
                    <a:cubicBezTo>
                      <a:pt x="827" y="1390"/>
                      <a:pt x="918" y="1416"/>
                      <a:pt x="1011" y="1416"/>
                    </a:cubicBezTo>
                    <a:cubicBezTo>
                      <a:pt x="1073" y="1416"/>
                      <a:pt x="1135" y="1404"/>
                      <a:pt x="1197" y="1375"/>
                    </a:cubicBezTo>
                    <a:cubicBezTo>
                      <a:pt x="1290" y="1333"/>
                      <a:pt x="1562" y="1278"/>
                      <a:pt x="1794" y="1241"/>
                    </a:cubicBezTo>
                    <a:cubicBezTo>
                      <a:pt x="2025" y="1218"/>
                      <a:pt x="2214" y="1199"/>
                      <a:pt x="2214" y="1199"/>
                    </a:cubicBezTo>
                    <a:lnTo>
                      <a:pt x="2274" y="1181"/>
                    </a:lnTo>
                    <a:lnTo>
                      <a:pt x="2274" y="1144"/>
                    </a:lnTo>
                    <a:cubicBezTo>
                      <a:pt x="2274" y="1144"/>
                      <a:pt x="2256" y="1047"/>
                      <a:pt x="2237" y="931"/>
                    </a:cubicBezTo>
                    <a:cubicBezTo>
                      <a:pt x="2214" y="816"/>
                      <a:pt x="2159" y="663"/>
                      <a:pt x="2043" y="566"/>
                    </a:cubicBezTo>
                    <a:cubicBezTo>
                      <a:pt x="1867" y="391"/>
                      <a:pt x="1599" y="86"/>
                      <a:pt x="1040" y="7"/>
                    </a:cubicBezTo>
                    <a:cubicBezTo>
                      <a:pt x="1006" y="2"/>
                      <a:pt x="972" y="0"/>
                      <a:pt x="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45"/>
              <p:cNvSpPr/>
              <p:nvPr/>
            </p:nvSpPr>
            <p:spPr>
              <a:xfrm>
                <a:off x="7173150" y="4387578"/>
                <a:ext cx="166155" cy="119286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1298" extrusionOk="0">
                    <a:moveTo>
                      <a:pt x="983" y="1"/>
                    </a:moveTo>
                    <a:cubicBezTo>
                      <a:pt x="467" y="1"/>
                      <a:pt x="153" y="408"/>
                      <a:pt x="153" y="408"/>
                    </a:cubicBezTo>
                    <a:cubicBezTo>
                      <a:pt x="153" y="408"/>
                      <a:pt x="0" y="870"/>
                      <a:pt x="231" y="1138"/>
                    </a:cubicBezTo>
                    <a:cubicBezTo>
                      <a:pt x="335" y="1258"/>
                      <a:pt x="400" y="1297"/>
                      <a:pt x="466" y="1297"/>
                    </a:cubicBezTo>
                    <a:cubicBezTo>
                      <a:pt x="546" y="1297"/>
                      <a:pt x="628" y="1239"/>
                      <a:pt x="786" y="1198"/>
                    </a:cubicBezTo>
                    <a:cubicBezTo>
                      <a:pt x="831" y="1188"/>
                      <a:pt x="870" y="1184"/>
                      <a:pt x="906" y="1184"/>
                    </a:cubicBezTo>
                    <a:cubicBezTo>
                      <a:pt x="1089" y="1184"/>
                      <a:pt x="1183" y="1290"/>
                      <a:pt x="1442" y="1290"/>
                    </a:cubicBezTo>
                    <a:cubicBezTo>
                      <a:pt x="1752" y="1290"/>
                      <a:pt x="1807" y="1101"/>
                      <a:pt x="1789" y="810"/>
                    </a:cubicBezTo>
                    <a:cubicBezTo>
                      <a:pt x="1789" y="542"/>
                      <a:pt x="1539" y="43"/>
                      <a:pt x="1017" y="1"/>
                    </a:cubicBezTo>
                    <a:cubicBezTo>
                      <a:pt x="1006" y="1"/>
                      <a:pt x="994" y="1"/>
                      <a:pt x="983" y="1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45"/>
              <p:cNvSpPr/>
              <p:nvPr/>
            </p:nvSpPr>
            <p:spPr>
              <a:xfrm>
                <a:off x="7167636" y="4384086"/>
                <a:ext cx="175437" cy="127649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1389" extrusionOk="0">
                    <a:moveTo>
                      <a:pt x="990" y="96"/>
                    </a:moveTo>
                    <a:cubicBezTo>
                      <a:pt x="1012" y="96"/>
                      <a:pt x="1035" y="97"/>
                      <a:pt x="1058" y="99"/>
                    </a:cubicBezTo>
                    <a:cubicBezTo>
                      <a:pt x="1308" y="118"/>
                      <a:pt x="1502" y="233"/>
                      <a:pt x="1618" y="386"/>
                    </a:cubicBezTo>
                    <a:cubicBezTo>
                      <a:pt x="1752" y="543"/>
                      <a:pt x="1812" y="732"/>
                      <a:pt x="1812" y="866"/>
                    </a:cubicBezTo>
                    <a:cubicBezTo>
                      <a:pt x="1812" y="1005"/>
                      <a:pt x="1793" y="1097"/>
                      <a:pt x="1752" y="1176"/>
                    </a:cubicBezTo>
                    <a:cubicBezTo>
                      <a:pt x="1715" y="1236"/>
                      <a:pt x="1636" y="1273"/>
                      <a:pt x="1502" y="1273"/>
                    </a:cubicBezTo>
                    <a:cubicBezTo>
                      <a:pt x="1368" y="1273"/>
                      <a:pt x="1271" y="1236"/>
                      <a:pt x="1174" y="1213"/>
                    </a:cubicBezTo>
                    <a:cubicBezTo>
                      <a:pt x="1114" y="1190"/>
                      <a:pt x="1056" y="1174"/>
                      <a:pt x="983" y="1174"/>
                    </a:cubicBezTo>
                    <a:cubicBezTo>
                      <a:pt x="938" y="1174"/>
                      <a:pt x="887" y="1180"/>
                      <a:pt x="827" y="1194"/>
                    </a:cubicBezTo>
                    <a:cubicBezTo>
                      <a:pt x="675" y="1236"/>
                      <a:pt x="596" y="1291"/>
                      <a:pt x="541" y="1291"/>
                    </a:cubicBezTo>
                    <a:cubicBezTo>
                      <a:pt x="499" y="1291"/>
                      <a:pt x="481" y="1291"/>
                      <a:pt x="462" y="1273"/>
                    </a:cubicBezTo>
                    <a:cubicBezTo>
                      <a:pt x="425" y="1254"/>
                      <a:pt x="384" y="1213"/>
                      <a:pt x="328" y="1157"/>
                    </a:cubicBezTo>
                    <a:cubicBezTo>
                      <a:pt x="134" y="908"/>
                      <a:pt x="250" y="483"/>
                      <a:pt x="250" y="464"/>
                    </a:cubicBezTo>
                    <a:cubicBezTo>
                      <a:pt x="267" y="464"/>
                      <a:pt x="548" y="96"/>
                      <a:pt x="990" y="96"/>
                    </a:cubicBezTo>
                    <a:close/>
                    <a:moveTo>
                      <a:pt x="1014" y="0"/>
                    </a:moveTo>
                    <a:cubicBezTo>
                      <a:pt x="496" y="0"/>
                      <a:pt x="176" y="427"/>
                      <a:pt x="176" y="427"/>
                    </a:cubicBezTo>
                    <a:lnTo>
                      <a:pt x="153" y="427"/>
                    </a:lnTo>
                    <a:cubicBezTo>
                      <a:pt x="153" y="427"/>
                      <a:pt x="0" y="908"/>
                      <a:pt x="250" y="1213"/>
                    </a:cubicBezTo>
                    <a:cubicBezTo>
                      <a:pt x="310" y="1291"/>
                      <a:pt x="365" y="1328"/>
                      <a:pt x="407" y="1351"/>
                    </a:cubicBezTo>
                    <a:cubicBezTo>
                      <a:pt x="462" y="1388"/>
                      <a:pt x="499" y="1388"/>
                      <a:pt x="559" y="1388"/>
                    </a:cubicBezTo>
                    <a:cubicBezTo>
                      <a:pt x="638" y="1370"/>
                      <a:pt x="712" y="1328"/>
                      <a:pt x="846" y="1291"/>
                    </a:cubicBezTo>
                    <a:cubicBezTo>
                      <a:pt x="899" y="1277"/>
                      <a:pt x="942" y="1271"/>
                      <a:pt x="981" y="1271"/>
                    </a:cubicBezTo>
                    <a:cubicBezTo>
                      <a:pt x="1044" y="1271"/>
                      <a:pt x="1096" y="1287"/>
                      <a:pt x="1155" y="1310"/>
                    </a:cubicBezTo>
                    <a:cubicBezTo>
                      <a:pt x="1234" y="1328"/>
                      <a:pt x="1350" y="1370"/>
                      <a:pt x="1502" y="1370"/>
                    </a:cubicBezTo>
                    <a:cubicBezTo>
                      <a:pt x="1678" y="1370"/>
                      <a:pt x="1770" y="1310"/>
                      <a:pt x="1849" y="1213"/>
                    </a:cubicBezTo>
                    <a:cubicBezTo>
                      <a:pt x="1909" y="1120"/>
                      <a:pt x="1909" y="1005"/>
                      <a:pt x="1909" y="848"/>
                    </a:cubicBezTo>
                    <a:cubicBezTo>
                      <a:pt x="1909" y="695"/>
                      <a:pt x="1830" y="501"/>
                      <a:pt x="1696" y="330"/>
                    </a:cubicBezTo>
                    <a:cubicBezTo>
                      <a:pt x="1562" y="155"/>
                      <a:pt x="1350" y="21"/>
                      <a:pt x="1077" y="2"/>
                    </a:cubicBezTo>
                    <a:cubicBezTo>
                      <a:pt x="1056" y="1"/>
                      <a:pt x="1035" y="0"/>
                      <a:pt x="10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45"/>
              <p:cNvSpPr/>
              <p:nvPr/>
            </p:nvSpPr>
            <p:spPr>
              <a:xfrm>
                <a:off x="6898826" y="4311760"/>
                <a:ext cx="357215" cy="341133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3712" extrusionOk="0">
                    <a:moveTo>
                      <a:pt x="1315" y="0"/>
                    </a:moveTo>
                    <a:cubicBezTo>
                      <a:pt x="1097" y="0"/>
                      <a:pt x="969" y="87"/>
                      <a:pt x="828" y="267"/>
                    </a:cubicBezTo>
                    <a:cubicBezTo>
                      <a:pt x="560" y="655"/>
                      <a:pt x="1" y="1561"/>
                      <a:pt x="1" y="1561"/>
                    </a:cubicBezTo>
                    <a:cubicBezTo>
                      <a:pt x="1" y="1561"/>
                      <a:pt x="481" y="2000"/>
                      <a:pt x="1114" y="2485"/>
                    </a:cubicBezTo>
                    <a:cubicBezTo>
                      <a:pt x="1752" y="2984"/>
                      <a:pt x="2463" y="3696"/>
                      <a:pt x="2463" y="3696"/>
                    </a:cubicBezTo>
                    <a:cubicBezTo>
                      <a:pt x="2538" y="3706"/>
                      <a:pt x="2603" y="3711"/>
                      <a:pt x="2659" y="3711"/>
                    </a:cubicBezTo>
                    <a:cubicBezTo>
                      <a:pt x="3022" y="3711"/>
                      <a:pt x="3032" y="3489"/>
                      <a:pt x="3216" y="3021"/>
                    </a:cubicBezTo>
                    <a:cubicBezTo>
                      <a:pt x="3406" y="2503"/>
                      <a:pt x="3794" y="2023"/>
                      <a:pt x="3849" y="1713"/>
                    </a:cubicBezTo>
                    <a:cubicBezTo>
                      <a:pt x="3886" y="1404"/>
                      <a:pt x="3447" y="595"/>
                      <a:pt x="2385" y="267"/>
                    </a:cubicBezTo>
                    <a:cubicBezTo>
                      <a:pt x="1858" y="92"/>
                      <a:pt x="1539" y="0"/>
                      <a:pt x="1315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45"/>
              <p:cNvSpPr/>
              <p:nvPr/>
            </p:nvSpPr>
            <p:spPr>
              <a:xfrm>
                <a:off x="6891565" y="4308268"/>
                <a:ext cx="357675" cy="349404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3802" extrusionOk="0">
                    <a:moveTo>
                      <a:pt x="1332" y="0"/>
                    </a:moveTo>
                    <a:lnTo>
                      <a:pt x="1332" y="0"/>
                    </a:lnTo>
                    <a:cubicBezTo>
                      <a:pt x="1138" y="19"/>
                      <a:pt x="1004" y="116"/>
                      <a:pt x="870" y="287"/>
                    </a:cubicBezTo>
                    <a:cubicBezTo>
                      <a:pt x="597" y="675"/>
                      <a:pt x="19" y="1576"/>
                      <a:pt x="19" y="1576"/>
                    </a:cubicBezTo>
                    <a:lnTo>
                      <a:pt x="1" y="1617"/>
                    </a:lnTo>
                    <a:lnTo>
                      <a:pt x="38" y="1636"/>
                    </a:lnTo>
                    <a:cubicBezTo>
                      <a:pt x="38" y="1636"/>
                      <a:pt x="542" y="2079"/>
                      <a:pt x="1156" y="2560"/>
                    </a:cubicBezTo>
                    <a:cubicBezTo>
                      <a:pt x="1794" y="3040"/>
                      <a:pt x="2487" y="3734"/>
                      <a:pt x="2487" y="3752"/>
                    </a:cubicBezTo>
                    <a:lnTo>
                      <a:pt x="2487" y="3770"/>
                    </a:lnTo>
                    <a:lnTo>
                      <a:pt x="2542" y="3770"/>
                    </a:lnTo>
                    <a:cubicBezTo>
                      <a:pt x="2638" y="3787"/>
                      <a:pt x="2724" y="3801"/>
                      <a:pt x="2794" y="3801"/>
                    </a:cubicBezTo>
                    <a:cubicBezTo>
                      <a:pt x="2822" y="3801"/>
                      <a:pt x="2848" y="3799"/>
                      <a:pt x="2870" y="3794"/>
                    </a:cubicBezTo>
                    <a:cubicBezTo>
                      <a:pt x="2967" y="3770"/>
                      <a:pt x="3041" y="3715"/>
                      <a:pt x="3083" y="3655"/>
                    </a:cubicBezTo>
                    <a:cubicBezTo>
                      <a:pt x="3198" y="3539"/>
                      <a:pt x="3235" y="3350"/>
                      <a:pt x="3332" y="3077"/>
                    </a:cubicBezTo>
                    <a:cubicBezTo>
                      <a:pt x="3429" y="2828"/>
                      <a:pt x="3582" y="2578"/>
                      <a:pt x="3716" y="2347"/>
                    </a:cubicBezTo>
                    <a:cubicBezTo>
                      <a:pt x="3776" y="2232"/>
                      <a:pt x="3850" y="2116"/>
                      <a:pt x="3891" y="2001"/>
                    </a:cubicBezTo>
                    <a:lnTo>
                      <a:pt x="3891" y="2001"/>
                    </a:lnTo>
                    <a:cubicBezTo>
                      <a:pt x="3831" y="2019"/>
                      <a:pt x="3794" y="2038"/>
                      <a:pt x="3758" y="2061"/>
                    </a:cubicBezTo>
                    <a:cubicBezTo>
                      <a:pt x="3716" y="2135"/>
                      <a:pt x="3679" y="2213"/>
                      <a:pt x="3619" y="2310"/>
                    </a:cubicBezTo>
                    <a:cubicBezTo>
                      <a:pt x="3485" y="2523"/>
                      <a:pt x="3351" y="2772"/>
                      <a:pt x="3235" y="3040"/>
                    </a:cubicBezTo>
                    <a:cubicBezTo>
                      <a:pt x="3138" y="3308"/>
                      <a:pt x="3083" y="3502"/>
                      <a:pt x="3004" y="3600"/>
                    </a:cubicBezTo>
                    <a:cubicBezTo>
                      <a:pt x="2967" y="3636"/>
                      <a:pt x="2926" y="3678"/>
                      <a:pt x="2852" y="3678"/>
                    </a:cubicBezTo>
                    <a:cubicBezTo>
                      <a:pt x="2822" y="3687"/>
                      <a:pt x="2783" y="3692"/>
                      <a:pt x="2734" y="3692"/>
                    </a:cubicBezTo>
                    <a:cubicBezTo>
                      <a:pt x="2686" y="3692"/>
                      <a:pt x="2628" y="3687"/>
                      <a:pt x="2561" y="3678"/>
                    </a:cubicBezTo>
                    <a:cubicBezTo>
                      <a:pt x="2542" y="3655"/>
                      <a:pt x="1849" y="2962"/>
                      <a:pt x="1235" y="2481"/>
                    </a:cubicBezTo>
                    <a:cubicBezTo>
                      <a:pt x="616" y="2019"/>
                      <a:pt x="153" y="1617"/>
                      <a:pt x="135" y="1599"/>
                    </a:cubicBezTo>
                    <a:cubicBezTo>
                      <a:pt x="177" y="1539"/>
                      <a:pt x="694" y="712"/>
                      <a:pt x="962" y="347"/>
                    </a:cubicBezTo>
                    <a:cubicBezTo>
                      <a:pt x="1022" y="268"/>
                      <a:pt x="1059" y="213"/>
                      <a:pt x="1119" y="171"/>
                    </a:cubicBezTo>
                    <a:lnTo>
                      <a:pt x="1119" y="153"/>
                    </a:lnTo>
                    <a:cubicBezTo>
                      <a:pt x="1119" y="153"/>
                      <a:pt x="1235" y="74"/>
                      <a:pt x="13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45"/>
              <p:cNvSpPr/>
              <p:nvPr/>
            </p:nvSpPr>
            <p:spPr>
              <a:xfrm>
                <a:off x="6812163" y="4422317"/>
                <a:ext cx="385704" cy="477237"/>
              </a:xfrm>
              <a:custGeom>
                <a:avLst/>
                <a:gdLst/>
                <a:ahLst/>
                <a:cxnLst/>
                <a:rect l="l" t="t" r="r" b="b"/>
                <a:pathLst>
                  <a:path w="4197" h="5193" extrusionOk="0">
                    <a:moveTo>
                      <a:pt x="1337" y="1"/>
                    </a:moveTo>
                    <a:cubicBezTo>
                      <a:pt x="451" y="1"/>
                      <a:pt x="366" y="778"/>
                      <a:pt x="366" y="778"/>
                    </a:cubicBezTo>
                    <a:cubicBezTo>
                      <a:pt x="366" y="778"/>
                      <a:pt x="1" y="1933"/>
                      <a:pt x="19" y="3782"/>
                    </a:cubicBezTo>
                    <a:cubicBezTo>
                      <a:pt x="43" y="4982"/>
                      <a:pt x="742" y="5192"/>
                      <a:pt x="1228" y="5192"/>
                    </a:cubicBezTo>
                    <a:cubicBezTo>
                      <a:pt x="1491" y="5192"/>
                      <a:pt x="1692" y="5131"/>
                      <a:pt x="1692" y="5131"/>
                    </a:cubicBezTo>
                    <a:cubicBezTo>
                      <a:pt x="1692" y="5131"/>
                      <a:pt x="2561" y="4937"/>
                      <a:pt x="3060" y="4378"/>
                    </a:cubicBezTo>
                    <a:cubicBezTo>
                      <a:pt x="3540" y="3842"/>
                      <a:pt x="4196" y="2668"/>
                      <a:pt x="3813" y="1605"/>
                    </a:cubicBezTo>
                    <a:cubicBezTo>
                      <a:pt x="3425" y="529"/>
                      <a:pt x="2561" y="104"/>
                      <a:pt x="1521" y="11"/>
                    </a:cubicBezTo>
                    <a:cubicBezTo>
                      <a:pt x="1456" y="4"/>
                      <a:pt x="1395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45"/>
              <p:cNvSpPr/>
              <p:nvPr/>
            </p:nvSpPr>
            <p:spPr>
              <a:xfrm>
                <a:off x="6808395" y="4416987"/>
                <a:ext cx="377158" cy="488357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5314" extrusionOk="0">
                    <a:moveTo>
                      <a:pt x="1410" y="101"/>
                    </a:moveTo>
                    <a:cubicBezTo>
                      <a:pt x="1453" y="101"/>
                      <a:pt x="1497" y="103"/>
                      <a:pt x="1544" y="106"/>
                    </a:cubicBezTo>
                    <a:cubicBezTo>
                      <a:pt x="2583" y="222"/>
                      <a:pt x="3429" y="624"/>
                      <a:pt x="3794" y="1686"/>
                    </a:cubicBezTo>
                    <a:cubicBezTo>
                      <a:pt x="3988" y="2185"/>
                      <a:pt x="3928" y="2745"/>
                      <a:pt x="3757" y="3225"/>
                    </a:cubicBezTo>
                    <a:cubicBezTo>
                      <a:pt x="3581" y="3706"/>
                      <a:pt x="3295" y="4149"/>
                      <a:pt x="3064" y="4417"/>
                    </a:cubicBezTo>
                    <a:cubicBezTo>
                      <a:pt x="2583" y="4939"/>
                      <a:pt x="1733" y="5152"/>
                      <a:pt x="1733" y="5152"/>
                    </a:cubicBezTo>
                    <a:lnTo>
                      <a:pt x="1715" y="5152"/>
                    </a:lnTo>
                    <a:cubicBezTo>
                      <a:pt x="1715" y="5152"/>
                      <a:pt x="1524" y="5209"/>
                      <a:pt x="1270" y="5209"/>
                    </a:cubicBezTo>
                    <a:cubicBezTo>
                      <a:pt x="1163" y="5209"/>
                      <a:pt x="1045" y="5199"/>
                      <a:pt x="924" y="5170"/>
                    </a:cubicBezTo>
                    <a:cubicBezTo>
                      <a:pt x="735" y="5110"/>
                      <a:pt x="522" y="5013"/>
                      <a:pt x="388" y="4805"/>
                    </a:cubicBezTo>
                    <a:cubicBezTo>
                      <a:pt x="231" y="4611"/>
                      <a:pt x="116" y="4302"/>
                      <a:pt x="116" y="3840"/>
                    </a:cubicBezTo>
                    <a:cubicBezTo>
                      <a:pt x="97" y="1991"/>
                      <a:pt x="462" y="855"/>
                      <a:pt x="462" y="855"/>
                    </a:cubicBezTo>
                    <a:lnTo>
                      <a:pt x="462" y="836"/>
                    </a:lnTo>
                    <a:cubicBezTo>
                      <a:pt x="462" y="836"/>
                      <a:pt x="481" y="647"/>
                      <a:pt x="638" y="453"/>
                    </a:cubicBezTo>
                    <a:cubicBezTo>
                      <a:pt x="760" y="260"/>
                      <a:pt x="992" y="101"/>
                      <a:pt x="1410" y="101"/>
                    </a:cubicBezTo>
                    <a:close/>
                    <a:moveTo>
                      <a:pt x="1390" y="0"/>
                    </a:moveTo>
                    <a:cubicBezTo>
                      <a:pt x="954" y="0"/>
                      <a:pt x="693" y="185"/>
                      <a:pt x="541" y="374"/>
                    </a:cubicBezTo>
                    <a:cubicBezTo>
                      <a:pt x="388" y="605"/>
                      <a:pt x="365" y="836"/>
                      <a:pt x="365" y="836"/>
                    </a:cubicBezTo>
                    <a:cubicBezTo>
                      <a:pt x="347" y="855"/>
                      <a:pt x="0" y="1991"/>
                      <a:pt x="19" y="3840"/>
                    </a:cubicBezTo>
                    <a:cubicBezTo>
                      <a:pt x="19" y="4320"/>
                      <a:pt x="134" y="4648"/>
                      <a:pt x="291" y="4861"/>
                    </a:cubicBezTo>
                    <a:cubicBezTo>
                      <a:pt x="462" y="5092"/>
                      <a:pt x="675" y="5207"/>
                      <a:pt x="906" y="5267"/>
                    </a:cubicBezTo>
                    <a:cubicBezTo>
                      <a:pt x="1031" y="5301"/>
                      <a:pt x="1156" y="5313"/>
                      <a:pt x="1269" y="5313"/>
                    </a:cubicBezTo>
                    <a:cubicBezTo>
                      <a:pt x="1542" y="5313"/>
                      <a:pt x="1752" y="5244"/>
                      <a:pt x="1752" y="5244"/>
                    </a:cubicBezTo>
                    <a:cubicBezTo>
                      <a:pt x="1752" y="5244"/>
                      <a:pt x="2620" y="5055"/>
                      <a:pt x="3138" y="4477"/>
                    </a:cubicBezTo>
                    <a:cubicBezTo>
                      <a:pt x="3392" y="4186"/>
                      <a:pt x="3678" y="3766"/>
                      <a:pt x="3854" y="3262"/>
                    </a:cubicBezTo>
                    <a:cubicBezTo>
                      <a:pt x="4025" y="2763"/>
                      <a:pt x="4103" y="2185"/>
                      <a:pt x="3891" y="1645"/>
                    </a:cubicBezTo>
                    <a:cubicBezTo>
                      <a:pt x="3507" y="568"/>
                      <a:pt x="2620" y="125"/>
                      <a:pt x="1562" y="9"/>
                    </a:cubicBezTo>
                    <a:cubicBezTo>
                      <a:pt x="1502" y="3"/>
                      <a:pt x="1445" y="0"/>
                      <a:pt x="139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45"/>
              <p:cNvSpPr/>
              <p:nvPr/>
            </p:nvSpPr>
            <p:spPr>
              <a:xfrm>
                <a:off x="5523893" y="4288693"/>
                <a:ext cx="120665" cy="93922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022" extrusionOk="0">
                    <a:moveTo>
                      <a:pt x="522" y="1"/>
                    </a:moveTo>
                    <a:cubicBezTo>
                      <a:pt x="425" y="1"/>
                      <a:pt x="328" y="19"/>
                      <a:pt x="231" y="56"/>
                    </a:cubicBezTo>
                    <a:cubicBezTo>
                      <a:pt x="134" y="79"/>
                      <a:pt x="60" y="116"/>
                      <a:pt x="0" y="153"/>
                    </a:cubicBezTo>
                    <a:cubicBezTo>
                      <a:pt x="42" y="172"/>
                      <a:pt x="79" y="195"/>
                      <a:pt x="116" y="213"/>
                    </a:cubicBezTo>
                    <a:cubicBezTo>
                      <a:pt x="157" y="195"/>
                      <a:pt x="213" y="172"/>
                      <a:pt x="273" y="153"/>
                    </a:cubicBezTo>
                    <a:cubicBezTo>
                      <a:pt x="365" y="116"/>
                      <a:pt x="462" y="98"/>
                      <a:pt x="559" y="98"/>
                    </a:cubicBezTo>
                    <a:cubicBezTo>
                      <a:pt x="675" y="116"/>
                      <a:pt x="772" y="153"/>
                      <a:pt x="850" y="232"/>
                    </a:cubicBezTo>
                    <a:cubicBezTo>
                      <a:pt x="1155" y="500"/>
                      <a:pt x="1081" y="809"/>
                      <a:pt x="1040" y="925"/>
                    </a:cubicBezTo>
                    <a:cubicBezTo>
                      <a:pt x="1058" y="962"/>
                      <a:pt x="1058" y="980"/>
                      <a:pt x="1081" y="1022"/>
                    </a:cubicBezTo>
                    <a:lnTo>
                      <a:pt x="1118" y="1022"/>
                    </a:lnTo>
                    <a:lnTo>
                      <a:pt x="1118" y="1003"/>
                    </a:lnTo>
                    <a:cubicBezTo>
                      <a:pt x="1137" y="962"/>
                      <a:pt x="1312" y="518"/>
                      <a:pt x="924" y="153"/>
                    </a:cubicBezTo>
                    <a:cubicBezTo>
                      <a:pt x="809" y="56"/>
                      <a:pt x="693" y="19"/>
                      <a:pt x="5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45"/>
              <p:cNvSpPr/>
              <p:nvPr/>
            </p:nvSpPr>
            <p:spPr>
              <a:xfrm>
                <a:off x="5435576" y="4295953"/>
                <a:ext cx="145294" cy="6506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708" extrusionOk="0">
                    <a:moveTo>
                      <a:pt x="730" y="0"/>
                    </a:moveTo>
                    <a:cubicBezTo>
                      <a:pt x="633" y="0"/>
                      <a:pt x="518" y="37"/>
                      <a:pt x="444" y="56"/>
                    </a:cubicBezTo>
                    <a:cubicBezTo>
                      <a:pt x="250" y="134"/>
                      <a:pt x="116" y="250"/>
                      <a:pt x="55" y="324"/>
                    </a:cubicBezTo>
                    <a:cubicBezTo>
                      <a:pt x="37" y="347"/>
                      <a:pt x="19" y="384"/>
                      <a:pt x="0" y="402"/>
                    </a:cubicBezTo>
                    <a:cubicBezTo>
                      <a:pt x="37" y="402"/>
                      <a:pt x="79" y="421"/>
                      <a:pt x="116" y="421"/>
                    </a:cubicBezTo>
                    <a:cubicBezTo>
                      <a:pt x="116" y="402"/>
                      <a:pt x="134" y="402"/>
                      <a:pt x="134" y="384"/>
                    </a:cubicBezTo>
                    <a:cubicBezTo>
                      <a:pt x="171" y="347"/>
                      <a:pt x="310" y="231"/>
                      <a:pt x="481" y="153"/>
                    </a:cubicBezTo>
                    <a:cubicBezTo>
                      <a:pt x="562" y="121"/>
                      <a:pt x="655" y="100"/>
                      <a:pt x="751" y="100"/>
                    </a:cubicBezTo>
                    <a:cubicBezTo>
                      <a:pt x="835" y="100"/>
                      <a:pt x="921" y="116"/>
                      <a:pt x="1003" y="153"/>
                    </a:cubicBezTo>
                    <a:cubicBezTo>
                      <a:pt x="1308" y="305"/>
                      <a:pt x="1442" y="615"/>
                      <a:pt x="1465" y="693"/>
                    </a:cubicBezTo>
                    <a:cubicBezTo>
                      <a:pt x="1483" y="702"/>
                      <a:pt x="1497" y="707"/>
                      <a:pt x="1514" y="707"/>
                    </a:cubicBezTo>
                    <a:cubicBezTo>
                      <a:pt x="1531" y="707"/>
                      <a:pt x="1550" y="702"/>
                      <a:pt x="1580" y="693"/>
                    </a:cubicBezTo>
                    <a:cubicBezTo>
                      <a:pt x="1580" y="693"/>
                      <a:pt x="1423" y="268"/>
                      <a:pt x="1040" y="56"/>
                    </a:cubicBezTo>
                    <a:cubicBezTo>
                      <a:pt x="943" y="19"/>
                      <a:pt x="846" y="0"/>
                      <a:pt x="74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45"/>
              <p:cNvSpPr/>
              <p:nvPr/>
            </p:nvSpPr>
            <p:spPr>
              <a:xfrm>
                <a:off x="5343400" y="4318836"/>
                <a:ext cx="152554" cy="70579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768" extrusionOk="0">
                    <a:moveTo>
                      <a:pt x="754" y="1"/>
                    </a:moveTo>
                    <a:cubicBezTo>
                      <a:pt x="735" y="1"/>
                      <a:pt x="712" y="1"/>
                      <a:pt x="693" y="19"/>
                    </a:cubicBezTo>
                    <a:cubicBezTo>
                      <a:pt x="578" y="19"/>
                      <a:pt x="504" y="56"/>
                      <a:pt x="425" y="98"/>
                    </a:cubicBezTo>
                    <a:cubicBezTo>
                      <a:pt x="273" y="172"/>
                      <a:pt x="157" y="287"/>
                      <a:pt x="97" y="384"/>
                    </a:cubicBezTo>
                    <a:cubicBezTo>
                      <a:pt x="60" y="444"/>
                      <a:pt x="19" y="537"/>
                      <a:pt x="0" y="634"/>
                    </a:cubicBezTo>
                    <a:cubicBezTo>
                      <a:pt x="42" y="634"/>
                      <a:pt x="79" y="615"/>
                      <a:pt x="116" y="615"/>
                    </a:cubicBezTo>
                    <a:cubicBezTo>
                      <a:pt x="134" y="537"/>
                      <a:pt x="157" y="481"/>
                      <a:pt x="194" y="421"/>
                    </a:cubicBezTo>
                    <a:cubicBezTo>
                      <a:pt x="231" y="366"/>
                      <a:pt x="328" y="250"/>
                      <a:pt x="462" y="172"/>
                    </a:cubicBezTo>
                    <a:cubicBezTo>
                      <a:pt x="543" y="138"/>
                      <a:pt x="639" y="110"/>
                      <a:pt x="749" y="110"/>
                    </a:cubicBezTo>
                    <a:cubicBezTo>
                      <a:pt x="822" y="110"/>
                      <a:pt x="900" y="122"/>
                      <a:pt x="985" y="153"/>
                    </a:cubicBezTo>
                    <a:cubicBezTo>
                      <a:pt x="1350" y="287"/>
                      <a:pt x="1484" y="634"/>
                      <a:pt x="1521" y="712"/>
                    </a:cubicBezTo>
                    <a:cubicBezTo>
                      <a:pt x="1562" y="768"/>
                      <a:pt x="1581" y="768"/>
                      <a:pt x="1659" y="768"/>
                    </a:cubicBezTo>
                    <a:lnTo>
                      <a:pt x="1659" y="749"/>
                    </a:lnTo>
                    <a:cubicBezTo>
                      <a:pt x="1659" y="749"/>
                      <a:pt x="1484" y="232"/>
                      <a:pt x="1022" y="56"/>
                    </a:cubicBezTo>
                    <a:cubicBezTo>
                      <a:pt x="924" y="19"/>
                      <a:pt x="827" y="1"/>
                      <a:pt x="75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45"/>
              <p:cNvSpPr/>
              <p:nvPr/>
            </p:nvSpPr>
            <p:spPr>
              <a:xfrm>
                <a:off x="5258483" y="4370209"/>
                <a:ext cx="161009" cy="144926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577" extrusionOk="0">
                    <a:moveTo>
                      <a:pt x="984" y="1"/>
                    </a:moveTo>
                    <a:cubicBezTo>
                      <a:pt x="924" y="1"/>
                      <a:pt x="869" y="1"/>
                      <a:pt x="809" y="19"/>
                    </a:cubicBezTo>
                    <a:cubicBezTo>
                      <a:pt x="638" y="56"/>
                      <a:pt x="481" y="135"/>
                      <a:pt x="365" y="250"/>
                    </a:cubicBezTo>
                    <a:cubicBezTo>
                      <a:pt x="231" y="366"/>
                      <a:pt x="134" y="537"/>
                      <a:pt x="60" y="749"/>
                    </a:cubicBezTo>
                    <a:cubicBezTo>
                      <a:pt x="0" y="943"/>
                      <a:pt x="0" y="1156"/>
                      <a:pt x="97" y="1308"/>
                    </a:cubicBezTo>
                    <a:cubicBezTo>
                      <a:pt x="213" y="1442"/>
                      <a:pt x="291" y="1502"/>
                      <a:pt x="388" y="1521"/>
                    </a:cubicBezTo>
                    <a:cubicBezTo>
                      <a:pt x="405" y="1524"/>
                      <a:pt x="422" y="1526"/>
                      <a:pt x="438" y="1526"/>
                    </a:cubicBezTo>
                    <a:cubicBezTo>
                      <a:pt x="509" y="1526"/>
                      <a:pt x="574" y="1495"/>
                      <a:pt x="638" y="1461"/>
                    </a:cubicBezTo>
                    <a:cubicBezTo>
                      <a:pt x="656" y="1455"/>
                      <a:pt x="669" y="1453"/>
                      <a:pt x="678" y="1453"/>
                    </a:cubicBezTo>
                    <a:cubicBezTo>
                      <a:pt x="695" y="1453"/>
                      <a:pt x="700" y="1461"/>
                      <a:pt x="712" y="1461"/>
                    </a:cubicBezTo>
                    <a:cubicBezTo>
                      <a:pt x="735" y="1479"/>
                      <a:pt x="753" y="1502"/>
                      <a:pt x="753" y="1502"/>
                    </a:cubicBezTo>
                    <a:lnTo>
                      <a:pt x="772" y="1576"/>
                    </a:lnTo>
                    <a:lnTo>
                      <a:pt x="827" y="1521"/>
                    </a:lnTo>
                    <a:lnTo>
                      <a:pt x="850" y="1502"/>
                    </a:lnTo>
                    <a:cubicBezTo>
                      <a:pt x="850" y="1479"/>
                      <a:pt x="827" y="1461"/>
                      <a:pt x="809" y="1461"/>
                    </a:cubicBezTo>
                    <a:cubicBezTo>
                      <a:pt x="772" y="1405"/>
                      <a:pt x="735" y="1387"/>
                      <a:pt x="693" y="1364"/>
                    </a:cubicBezTo>
                    <a:cubicBezTo>
                      <a:pt x="688" y="1358"/>
                      <a:pt x="681" y="1356"/>
                      <a:pt x="673" y="1356"/>
                    </a:cubicBezTo>
                    <a:cubicBezTo>
                      <a:pt x="652" y="1356"/>
                      <a:pt x="621" y="1370"/>
                      <a:pt x="578" y="1387"/>
                    </a:cubicBezTo>
                    <a:cubicBezTo>
                      <a:pt x="533" y="1402"/>
                      <a:pt x="485" y="1429"/>
                      <a:pt x="439" y="1429"/>
                    </a:cubicBezTo>
                    <a:cubicBezTo>
                      <a:pt x="428" y="1429"/>
                      <a:pt x="417" y="1427"/>
                      <a:pt x="407" y="1424"/>
                    </a:cubicBezTo>
                    <a:cubicBezTo>
                      <a:pt x="347" y="1424"/>
                      <a:pt x="273" y="1364"/>
                      <a:pt x="194" y="1248"/>
                    </a:cubicBezTo>
                    <a:cubicBezTo>
                      <a:pt x="97" y="1133"/>
                      <a:pt x="97" y="962"/>
                      <a:pt x="157" y="768"/>
                    </a:cubicBezTo>
                    <a:cubicBezTo>
                      <a:pt x="213" y="597"/>
                      <a:pt x="328" y="421"/>
                      <a:pt x="444" y="324"/>
                    </a:cubicBezTo>
                    <a:cubicBezTo>
                      <a:pt x="541" y="209"/>
                      <a:pt x="675" y="153"/>
                      <a:pt x="827" y="116"/>
                    </a:cubicBezTo>
                    <a:cubicBezTo>
                      <a:pt x="882" y="100"/>
                      <a:pt x="936" y="93"/>
                      <a:pt x="988" y="93"/>
                    </a:cubicBezTo>
                    <a:cubicBezTo>
                      <a:pt x="1069" y="93"/>
                      <a:pt x="1145" y="109"/>
                      <a:pt x="1215" y="135"/>
                    </a:cubicBezTo>
                    <a:cubicBezTo>
                      <a:pt x="1446" y="250"/>
                      <a:pt x="1502" y="347"/>
                      <a:pt x="1580" y="500"/>
                    </a:cubicBezTo>
                    <a:cubicBezTo>
                      <a:pt x="1599" y="518"/>
                      <a:pt x="1599" y="518"/>
                      <a:pt x="1599" y="537"/>
                    </a:cubicBezTo>
                    <a:cubicBezTo>
                      <a:pt x="1659" y="634"/>
                      <a:pt x="1678" y="694"/>
                      <a:pt x="1714" y="749"/>
                    </a:cubicBezTo>
                    <a:lnTo>
                      <a:pt x="1714" y="731"/>
                    </a:lnTo>
                    <a:cubicBezTo>
                      <a:pt x="1751" y="634"/>
                      <a:pt x="1714" y="537"/>
                      <a:pt x="1678" y="463"/>
                    </a:cubicBezTo>
                    <a:cubicBezTo>
                      <a:pt x="1599" y="306"/>
                      <a:pt x="1502" y="172"/>
                      <a:pt x="1252" y="56"/>
                    </a:cubicBezTo>
                    <a:cubicBezTo>
                      <a:pt x="1174" y="19"/>
                      <a:pt x="1081" y="1"/>
                      <a:pt x="9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45"/>
              <p:cNvSpPr/>
              <p:nvPr/>
            </p:nvSpPr>
            <p:spPr>
              <a:xfrm>
                <a:off x="5322171" y="4366441"/>
                <a:ext cx="362729" cy="265407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888" extrusionOk="0">
                    <a:moveTo>
                      <a:pt x="3253" y="0"/>
                    </a:moveTo>
                    <a:cubicBezTo>
                      <a:pt x="3253" y="79"/>
                      <a:pt x="3253" y="134"/>
                      <a:pt x="3276" y="176"/>
                    </a:cubicBezTo>
                    <a:cubicBezTo>
                      <a:pt x="3295" y="213"/>
                      <a:pt x="3313" y="273"/>
                      <a:pt x="3350" y="310"/>
                    </a:cubicBezTo>
                    <a:cubicBezTo>
                      <a:pt x="3410" y="444"/>
                      <a:pt x="3484" y="619"/>
                      <a:pt x="3563" y="772"/>
                    </a:cubicBezTo>
                    <a:cubicBezTo>
                      <a:pt x="3697" y="1118"/>
                      <a:pt x="3812" y="1465"/>
                      <a:pt x="3854" y="1617"/>
                    </a:cubicBezTo>
                    <a:cubicBezTo>
                      <a:pt x="3854" y="1617"/>
                      <a:pt x="3854" y="1636"/>
                      <a:pt x="3831" y="1636"/>
                    </a:cubicBezTo>
                    <a:cubicBezTo>
                      <a:pt x="3812" y="1659"/>
                      <a:pt x="3775" y="1696"/>
                      <a:pt x="3738" y="1714"/>
                    </a:cubicBezTo>
                    <a:cubicBezTo>
                      <a:pt x="3660" y="1774"/>
                      <a:pt x="3544" y="1830"/>
                      <a:pt x="3410" y="1890"/>
                    </a:cubicBezTo>
                    <a:cubicBezTo>
                      <a:pt x="3119" y="2024"/>
                      <a:pt x="2717" y="2158"/>
                      <a:pt x="2329" y="2292"/>
                    </a:cubicBezTo>
                    <a:cubicBezTo>
                      <a:pt x="1562" y="2560"/>
                      <a:pt x="809" y="2772"/>
                      <a:pt x="772" y="2791"/>
                    </a:cubicBezTo>
                    <a:cubicBezTo>
                      <a:pt x="753" y="2754"/>
                      <a:pt x="425" y="2444"/>
                      <a:pt x="365" y="2061"/>
                    </a:cubicBezTo>
                    <a:cubicBezTo>
                      <a:pt x="310" y="1830"/>
                      <a:pt x="194" y="1617"/>
                      <a:pt x="134" y="1446"/>
                    </a:cubicBezTo>
                    <a:cubicBezTo>
                      <a:pt x="97" y="1428"/>
                      <a:pt x="60" y="1405"/>
                      <a:pt x="0" y="1405"/>
                    </a:cubicBezTo>
                    <a:cubicBezTo>
                      <a:pt x="19" y="1428"/>
                      <a:pt x="19" y="1446"/>
                      <a:pt x="42" y="1483"/>
                    </a:cubicBezTo>
                    <a:cubicBezTo>
                      <a:pt x="116" y="1659"/>
                      <a:pt x="231" y="1867"/>
                      <a:pt x="250" y="2079"/>
                    </a:cubicBezTo>
                    <a:cubicBezTo>
                      <a:pt x="347" y="2541"/>
                      <a:pt x="735" y="2869"/>
                      <a:pt x="735" y="2869"/>
                    </a:cubicBezTo>
                    <a:lnTo>
                      <a:pt x="753" y="2888"/>
                    </a:lnTo>
                    <a:lnTo>
                      <a:pt x="772" y="2888"/>
                    </a:lnTo>
                    <a:cubicBezTo>
                      <a:pt x="772" y="2888"/>
                      <a:pt x="1562" y="2657"/>
                      <a:pt x="2371" y="2389"/>
                    </a:cubicBezTo>
                    <a:cubicBezTo>
                      <a:pt x="2754" y="2255"/>
                      <a:pt x="3161" y="2121"/>
                      <a:pt x="3447" y="1982"/>
                    </a:cubicBezTo>
                    <a:cubicBezTo>
                      <a:pt x="3581" y="1927"/>
                      <a:pt x="3715" y="1848"/>
                      <a:pt x="3794" y="1793"/>
                    </a:cubicBezTo>
                    <a:cubicBezTo>
                      <a:pt x="3854" y="1774"/>
                      <a:pt x="3872" y="1733"/>
                      <a:pt x="3909" y="1714"/>
                    </a:cubicBezTo>
                    <a:cubicBezTo>
                      <a:pt x="3928" y="1677"/>
                      <a:pt x="3946" y="1636"/>
                      <a:pt x="3946" y="1599"/>
                    </a:cubicBezTo>
                    <a:cubicBezTo>
                      <a:pt x="3909" y="1428"/>
                      <a:pt x="3794" y="1081"/>
                      <a:pt x="3660" y="735"/>
                    </a:cubicBezTo>
                    <a:cubicBezTo>
                      <a:pt x="3581" y="559"/>
                      <a:pt x="3507" y="407"/>
                      <a:pt x="3447" y="273"/>
                    </a:cubicBezTo>
                    <a:cubicBezTo>
                      <a:pt x="3369" y="157"/>
                      <a:pt x="3313" y="60"/>
                      <a:pt x="32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45"/>
              <p:cNvSpPr/>
              <p:nvPr/>
            </p:nvSpPr>
            <p:spPr>
              <a:xfrm>
                <a:off x="5347168" y="4462937"/>
                <a:ext cx="458305" cy="472366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140" extrusionOk="0">
                    <a:moveTo>
                      <a:pt x="2875" y="0"/>
                    </a:moveTo>
                    <a:cubicBezTo>
                      <a:pt x="2576" y="0"/>
                      <a:pt x="2145" y="78"/>
                      <a:pt x="1480" y="299"/>
                    </a:cubicBezTo>
                    <a:cubicBezTo>
                      <a:pt x="1" y="780"/>
                      <a:pt x="190" y="2032"/>
                      <a:pt x="190" y="2032"/>
                    </a:cubicBezTo>
                    <a:cubicBezTo>
                      <a:pt x="190" y="2032"/>
                      <a:pt x="172" y="3127"/>
                      <a:pt x="847" y="4282"/>
                    </a:cubicBezTo>
                    <a:cubicBezTo>
                      <a:pt x="1280" y="5004"/>
                      <a:pt x="1969" y="5140"/>
                      <a:pt x="2425" y="5140"/>
                    </a:cubicBezTo>
                    <a:cubicBezTo>
                      <a:pt x="2699" y="5140"/>
                      <a:pt x="2889" y="5091"/>
                      <a:pt x="2889" y="5091"/>
                    </a:cubicBezTo>
                    <a:cubicBezTo>
                      <a:pt x="2889" y="5091"/>
                      <a:pt x="4349" y="4744"/>
                      <a:pt x="4677" y="4190"/>
                    </a:cubicBezTo>
                    <a:cubicBezTo>
                      <a:pt x="4987" y="3649"/>
                      <a:pt x="4714" y="2550"/>
                      <a:pt x="4506" y="1838"/>
                    </a:cubicBezTo>
                    <a:cubicBezTo>
                      <a:pt x="4312" y="1108"/>
                      <a:pt x="3868" y="433"/>
                      <a:pt x="3582" y="239"/>
                    </a:cubicBezTo>
                    <a:cubicBezTo>
                      <a:pt x="3420" y="123"/>
                      <a:pt x="3252" y="0"/>
                      <a:pt x="2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45"/>
              <p:cNvSpPr/>
              <p:nvPr/>
            </p:nvSpPr>
            <p:spPr>
              <a:xfrm>
                <a:off x="5355714" y="4458250"/>
                <a:ext cx="440844" cy="481648"/>
              </a:xfrm>
              <a:custGeom>
                <a:avLst/>
                <a:gdLst/>
                <a:ahLst/>
                <a:cxnLst/>
                <a:rect l="l" t="t" r="r" b="b"/>
                <a:pathLst>
                  <a:path w="4797" h="5241" extrusionOk="0">
                    <a:moveTo>
                      <a:pt x="2784" y="98"/>
                    </a:moveTo>
                    <a:cubicBezTo>
                      <a:pt x="2821" y="98"/>
                      <a:pt x="2855" y="99"/>
                      <a:pt x="2888" y="101"/>
                    </a:cubicBezTo>
                    <a:cubicBezTo>
                      <a:pt x="3179" y="138"/>
                      <a:pt x="3313" y="235"/>
                      <a:pt x="3447" y="332"/>
                    </a:cubicBezTo>
                    <a:cubicBezTo>
                      <a:pt x="3581" y="429"/>
                      <a:pt x="3775" y="637"/>
                      <a:pt x="3951" y="909"/>
                    </a:cubicBezTo>
                    <a:cubicBezTo>
                      <a:pt x="4103" y="1196"/>
                      <a:pt x="4274" y="1542"/>
                      <a:pt x="4371" y="1889"/>
                    </a:cubicBezTo>
                    <a:cubicBezTo>
                      <a:pt x="4468" y="2254"/>
                      <a:pt x="4584" y="2716"/>
                      <a:pt x="4644" y="3141"/>
                    </a:cubicBezTo>
                    <a:cubicBezTo>
                      <a:pt x="4699" y="3566"/>
                      <a:pt x="4681" y="3968"/>
                      <a:pt x="4529" y="4218"/>
                    </a:cubicBezTo>
                    <a:cubicBezTo>
                      <a:pt x="4390" y="4472"/>
                      <a:pt x="3951" y="4703"/>
                      <a:pt x="3544" y="4855"/>
                    </a:cubicBezTo>
                    <a:cubicBezTo>
                      <a:pt x="3142" y="5008"/>
                      <a:pt x="2773" y="5086"/>
                      <a:pt x="2773" y="5086"/>
                    </a:cubicBezTo>
                    <a:cubicBezTo>
                      <a:pt x="2773" y="5086"/>
                      <a:pt x="2584" y="5143"/>
                      <a:pt x="2314" y="5143"/>
                    </a:cubicBezTo>
                    <a:cubicBezTo>
                      <a:pt x="2230" y="5143"/>
                      <a:pt x="2139" y="5138"/>
                      <a:pt x="2043" y="5123"/>
                    </a:cubicBezTo>
                    <a:cubicBezTo>
                      <a:pt x="1618" y="5068"/>
                      <a:pt x="1137" y="4874"/>
                      <a:pt x="790" y="4296"/>
                    </a:cubicBezTo>
                    <a:cubicBezTo>
                      <a:pt x="116" y="3160"/>
                      <a:pt x="157" y="2083"/>
                      <a:pt x="157" y="2083"/>
                    </a:cubicBezTo>
                    <a:cubicBezTo>
                      <a:pt x="157" y="2083"/>
                      <a:pt x="97" y="1773"/>
                      <a:pt x="231" y="1408"/>
                    </a:cubicBezTo>
                    <a:cubicBezTo>
                      <a:pt x="370" y="1043"/>
                      <a:pt x="675" y="637"/>
                      <a:pt x="1410" y="387"/>
                    </a:cubicBezTo>
                    <a:cubicBezTo>
                      <a:pt x="2073" y="166"/>
                      <a:pt x="2496" y="98"/>
                      <a:pt x="2784" y="98"/>
                    </a:cubicBezTo>
                    <a:close/>
                    <a:moveTo>
                      <a:pt x="2777" y="1"/>
                    </a:moveTo>
                    <a:cubicBezTo>
                      <a:pt x="2474" y="1"/>
                      <a:pt x="2035" y="69"/>
                      <a:pt x="1368" y="290"/>
                    </a:cubicBezTo>
                    <a:cubicBezTo>
                      <a:pt x="620" y="544"/>
                      <a:pt x="291" y="983"/>
                      <a:pt x="139" y="1371"/>
                    </a:cubicBezTo>
                    <a:cubicBezTo>
                      <a:pt x="0" y="1773"/>
                      <a:pt x="60" y="2083"/>
                      <a:pt x="60" y="2083"/>
                    </a:cubicBezTo>
                    <a:cubicBezTo>
                      <a:pt x="60" y="2102"/>
                      <a:pt x="23" y="3201"/>
                      <a:pt x="717" y="4356"/>
                    </a:cubicBezTo>
                    <a:cubicBezTo>
                      <a:pt x="1063" y="4952"/>
                      <a:pt x="1581" y="5165"/>
                      <a:pt x="2024" y="5220"/>
                    </a:cubicBezTo>
                    <a:cubicBezTo>
                      <a:pt x="2129" y="5235"/>
                      <a:pt x="2228" y="5240"/>
                      <a:pt x="2319" y="5240"/>
                    </a:cubicBezTo>
                    <a:cubicBezTo>
                      <a:pt x="2612" y="5240"/>
                      <a:pt x="2814" y="5183"/>
                      <a:pt x="2814" y="5183"/>
                    </a:cubicBezTo>
                    <a:cubicBezTo>
                      <a:pt x="2814" y="5183"/>
                      <a:pt x="3179" y="5105"/>
                      <a:pt x="3581" y="4952"/>
                    </a:cubicBezTo>
                    <a:cubicBezTo>
                      <a:pt x="3988" y="4777"/>
                      <a:pt x="4450" y="4564"/>
                      <a:pt x="4621" y="4278"/>
                    </a:cubicBezTo>
                    <a:cubicBezTo>
                      <a:pt x="4797" y="3987"/>
                      <a:pt x="4797" y="3566"/>
                      <a:pt x="4736" y="3123"/>
                    </a:cubicBezTo>
                    <a:cubicBezTo>
                      <a:pt x="4681" y="2679"/>
                      <a:pt x="4565" y="2236"/>
                      <a:pt x="4468" y="1870"/>
                    </a:cubicBezTo>
                    <a:cubicBezTo>
                      <a:pt x="4371" y="1505"/>
                      <a:pt x="4200" y="1140"/>
                      <a:pt x="4025" y="868"/>
                    </a:cubicBezTo>
                    <a:cubicBezTo>
                      <a:pt x="3854" y="581"/>
                      <a:pt x="3660" y="350"/>
                      <a:pt x="3507" y="253"/>
                    </a:cubicBezTo>
                    <a:cubicBezTo>
                      <a:pt x="3373" y="138"/>
                      <a:pt x="3216" y="22"/>
                      <a:pt x="2888" y="4"/>
                    </a:cubicBezTo>
                    <a:cubicBezTo>
                      <a:pt x="2853" y="2"/>
                      <a:pt x="2816" y="1"/>
                      <a:pt x="2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45"/>
              <p:cNvSpPr/>
              <p:nvPr/>
            </p:nvSpPr>
            <p:spPr>
              <a:xfrm>
                <a:off x="6627901" y="3988084"/>
                <a:ext cx="339846" cy="91707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9979" extrusionOk="0">
                    <a:moveTo>
                      <a:pt x="1" y="0"/>
                    </a:moveTo>
                    <a:cubicBezTo>
                      <a:pt x="1" y="0"/>
                      <a:pt x="694" y="8585"/>
                      <a:pt x="1599" y="9449"/>
                    </a:cubicBezTo>
                    <a:cubicBezTo>
                      <a:pt x="2038" y="9870"/>
                      <a:pt x="2544" y="9979"/>
                      <a:pt x="2949" y="9979"/>
                    </a:cubicBezTo>
                    <a:cubicBezTo>
                      <a:pt x="3380" y="9979"/>
                      <a:pt x="3697" y="9856"/>
                      <a:pt x="3697" y="9856"/>
                    </a:cubicBezTo>
                    <a:cubicBezTo>
                      <a:pt x="3697" y="9856"/>
                      <a:pt x="3448" y="8895"/>
                      <a:pt x="3253" y="7218"/>
                    </a:cubicBezTo>
                    <a:cubicBezTo>
                      <a:pt x="3046" y="5545"/>
                      <a:pt x="2930" y="4907"/>
                      <a:pt x="2445" y="2731"/>
                    </a:cubicBezTo>
                    <a:cubicBezTo>
                      <a:pt x="1964" y="555"/>
                      <a:pt x="1003" y="1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45"/>
              <p:cNvSpPr/>
              <p:nvPr/>
            </p:nvSpPr>
            <p:spPr>
              <a:xfrm>
                <a:off x="6624501" y="3982570"/>
                <a:ext cx="348760" cy="927547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0093" extrusionOk="0">
                    <a:moveTo>
                      <a:pt x="1" y="0"/>
                    </a:moveTo>
                    <a:lnTo>
                      <a:pt x="1" y="60"/>
                    </a:lnTo>
                    <a:cubicBezTo>
                      <a:pt x="1" y="60"/>
                      <a:pt x="172" y="2213"/>
                      <a:pt x="444" y="4468"/>
                    </a:cubicBezTo>
                    <a:cubicBezTo>
                      <a:pt x="597" y="5605"/>
                      <a:pt x="772" y="6760"/>
                      <a:pt x="962" y="7684"/>
                    </a:cubicBezTo>
                    <a:cubicBezTo>
                      <a:pt x="1059" y="8146"/>
                      <a:pt x="1156" y="8548"/>
                      <a:pt x="1253" y="8876"/>
                    </a:cubicBezTo>
                    <a:cubicBezTo>
                      <a:pt x="1368" y="9204"/>
                      <a:pt x="1465" y="9435"/>
                      <a:pt x="1599" y="9551"/>
                    </a:cubicBezTo>
                    <a:cubicBezTo>
                      <a:pt x="2051" y="9982"/>
                      <a:pt x="2575" y="10092"/>
                      <a:pt x="2993" y="10092"/>
                    </a:cubicBezTo>
                    <a:cubicBezTo>
                      <a:pt x="3431" y="10092"/>
                      <a:pt x="3753" y="9971"/>
                      <a:pt x="3753" y="9971"/>
                    </a:cubicBezTo>
                    <a:lnTo>
                      <a:pt x="3794" y="9953"/>
                    </a:lnTo>
                    <a:lnTo>
                      <a:pt x="3794" y="9916"/>
                    </a:lnTo>
                    <a:cubicBezTo>
                      <a:pt x="3794" y="9916"/>
                      <a:pt x="3776" y="9879"/>
                      <a:pt x="3776" y="9819"/>
                    </a:cubicBezTo>
                    <a:cubicBezTo>
                      <a:pt x="3734" y="9837"/>
                      <a:pt x="3716" y="9856"/>
                      <a:pt x="3697" y="9856"/>
                    </a:cubicBezTo>
                    <a:lnTo>
                      <a:pt x="3679" y="9879"/>
                    </a:lnTo>
                    <a:cubicBezTo>
                      <a:pt x="3649" y="9888"/>
                      <a:pt x="3361" y="9993"/>
                      <a:pt x="2975" y="9993"/>
                    </a:cubicBezTo>
                    <a:cubicBezTo>
                      <a:pt x="2587" y="9993"/>
                      <a:pt x="2100" y="9887"/>
                      <a:pt x="1673" y="9472"/>
                    </a:cubicBezTo>
                    <a:cubicBezTo>
                      <a:pt x="1558" y="9394"/>
                      <a:pt x="1465" y="9163"/>
                      <a:pt x="1350" y="8839"/>
                    </a:cubicBezTo>
                    <a:cubicBezTo>
                      <a:pt x="1253" y="8530"/>
                      <a:pt x="1156" y="8123"/>
                      <a:pt x="1059" y="7661"/>
                    </a:cubicBezTo>
                    <a:cubicBezTo>
                      <a:pt x="865" y="6737"/>
                      <a:pt x="694" y="5582"/>
                      <a:pt x="560" y="4450"/>
                    </a:cubicBezTo>
                    <a:cubicBezTo>
                      <a:pt x="269" y="2232"/>
                      <a:pt x="116" y="194"/>
                      <a:pt x="98" y="116"/>
                    </a:cubicBezTo>
                    <a:lnTo>
                      <a:pt x="98" y="116"/>
                    </a:lnTo>
                    <a:cubicBezTo>
                      <a:pt x="578" y="194"/>
                      <a:pt x="1022" y="328"/>
                      <a:pt x="1424" y="693"/>
                    </a:cubicBezTo>
                    <a:cubicBezTo>
                      <a:pt x="1830" y="1077"/>
                      <a:pt x="2195" y="1714"/>
                      <a:pt x="2426" y="2809"/>
                    </a:cubicBezTo>
                    <a:cubicBezTo>
                      <a:pt x="2639" y="3734"/>
                      <a:pt x="2773" y="4371"/>
                      <a:pt x="2888" y="4949"/>
                    </a:cubicBezTo>
                    <a:cubicBezTo>
                      <a:pt x="2925" y="4912"/>
                      <a:pt x="2967" y="4889"/>
                      <a:pt x="2986" y="4889"/>
                    </a:cubicBezTo>
                    <a:cubicBezTo>
                      <a:pt x="2870" y="4334"/>
                      <a:pt x="2736" y="3697"/>
                      <a:pt x="2523" y="2772"/>
                    </a:cubicBezTo>
                    <a:cubicBezTo>
                      <a:pt x="2292" y="1696"/>
                      <a:pt x="1927" y="1021"/>
                      <a:pt x="1484" y="615"/>
                    </a:cubicBezTo>
                    <a:cubicBezTo>
                      <a:pt x="1059" y="213"/>
                      <a:pt x="560" y="79"/>
                      <a:pt x="5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5"/>
              <p:cNvSpPr/>
              <p:nvPr/>
            </p:nvSpPr>
            <p:spPr>
              <a:xfrm>
                <a:off x="5612578" y="4005361"/>
                <a:ext cx="350415" cy="926260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10079" extrusionOk="0">
                    <a:moveTo>
                      <a:pt x="3732" y="1"/>
                    </a:moveTo>
                    <a:cubicBezTo>
                      <a:pt x="2268" y="1"/>
                      <a:pt x="1091" y="986"/>
                      <a:pt x="846" y="1984"/>
                    </a:cubicBezTo>
                    <a:cubicBezTo>
                      <a:pt x="597" y="3023"/>
                      <a:pt x="1" y="10070"/>
                      <a:pt x="1" y="10070"/>
                    </a:cubicBezTo>
                    <a:cubicBezTo>
                      <a:pt x="1" y="10070"/>
                      <a:pt x="63" y="10079"/>
                      <a:pt x="171" y="10079"/>
                    </a:cubicBezTo>
                    <a:cubicBezTo>
                      <a:pt x="420" y="10079"/>
                      <a:pt x="911" y="10032"/>
                      <a:pt x="1461" y="9723"/>
                    </a:cubicBezTo>
                    <a:cubicBezTo>
                      <a:pt x="2270" y="9261"/>
                      <a:pt x="2616" y="8550"/>
                      <a:pt x="2616" y="8550"/>
                    </a:cubicBezTo>
                    <a:lnTo>
                      <a:pt x="3813" y="2"/>
                    </a:lnTo>
                    <a:cubicBezTo>
                      <a:pt x="3786" y="1"/>
                      <a:pt x="3759" y="1"/>
                      <a:pt x="37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5"/>
              <p:cNvSpPr/>
              <p:nvPr/>
            </p:nvSpPr>
            <p:spPr>
              <a:xfrm>
                <a:off x="5607064" y="4002053"/>
                <a:ext cx="361075" cy="933796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10161" extrusionOk="0">
                    <a:moveTo>
                      <a:pt x="3772" y="0"/>
                    </a:moveTo>
                    <a:cubicBezTo>
                      <a:pt x="2289" y="0"/>
                      <a:pt x="1116" y="990"/>
                      <a:pt x="846" y="2020"/>
                    </a:cubicBezTo>
                    <a:cubicBezTo>
                      <a:pt x="791" y="2274"/>
                      <a:pt x="712" y="2907"/>
                      <a:pt x="615" y="3716"/>
                    </a:cubicBezTo>
                    <a:cubicBezTo>
                      <a:pt x="560" y="4159"/>
                      <a:pt x="523" y="4640"/>
                      <a:pt x="463" y="5139"/>
                    </a:cubicBezTo>
                    <a:cubicBezTo>
                      <a:pt x="500" y="5162"/>
                      <a:pt x="541" y="5162"/>
                      <a:pt x="560" y="5180"/>
                    </a:cubicBezTo>
                    <a:cubicBezTo>
                      <a:pt x="615" y="4658"/>
                      <a:pt x="657" y="4159"/>
                      <a:pt x="712" y="3734"/>
                    </a:cubicBezTo>
                    <a:cubicBezTo>
                      <a:pt x="809" y="2925"/>
                      <a:pt x="888" y="2292"/>
                      <a:pt x="943" y="2043"/>
                    </a:cubicBezTo>
                    <a:cubicBezTo>
                      <a:pt x="1193" y="1059"/>
                      <a:pt x="2348" y="98"/>
                      <a:pt x="3813" y="98"/>
                    </a:cubicBezTo>
                    <a:lnTo>
                      <a:pt x="2639" y="8567"/>
                    </a:lnTo>
                    <a:cubicBezTo>
                      <a:pt x="2621" y="8586"/>
                      <a:pt x="2293" y="9260"/>
                      <a:pt x="1502" y="9704"/>
                    </a:cubicBezTo>
                    <a:cubicBezTo>
                      <a:pt x="992" y="10009"/>
                      <a:pt x="559" y="10064"/>
                      <a:pt x="320" y="10064"/>
                    </a:cubicBezTo>
                    <a:cubicBezTo>
                      <a:pt x="226" y="10064"/>
                      <a:pt x="162" y="10056"/>
                      <a:pt x="135" y="10050"/>
                    </a:cubicBezTo>
                    <a:cubicBezTo>
                      <a:pt x="98" y="10069"/>
                      <a:pt x="61" y="10069"/>
                      <a:pt x="19" y="10069"/>
                    </a:cubicBezTo>
                    <a:lnTo>
                      <a:pt x="1" y="10106"/>
                    </a:lnTo>
                    <a:lnTo>
                      <a:pt x="1" y="10147"/>
                    </a:lnTo>
                    <a:lnTo>
                      <a:pt x="61" y="10147"/>
                    </a:lnTo>
                    <a:cubicBezTo>
                      <a:pt x="61" y="10147"/>
                      <a:pt x="135" y="10160"/>
                      <a:pt x="265" y="10160"/>
                    </a:cubicBezTo>
                    <a:cubicBezTo>
                      <a:pt x="525" y="10160"/>
                      <a:pt x="1008" y="10109"/>
                      <a:pt x="1563" y="9801"/>
                    </a:cubicBezTo>
                    <a:cubicBezTo>
                      <a:pt x="2371" y="9339"/>
                      <a:pt x="2718" y="8604"/>
                      <a:pt x="2718" y="8604"/>
                    </a:cubicBezTo>
                    <a:lnTo>
                      <a:pt x="2736" y="8604"/>
                    </a:lnTo>
                    <a:lnTo>
                      <a:pt x="3928" y="1"/>
                    </a:lnTo>
                    <a:lnTo>
                      <a:pt x="3813" y="1"/>
                    </a:lnTo>
                    <a:cubicBezTo>
                      <a:pt x="3799" y="1"/>
                      <a:pt x="3785" y="0"/>
                      <a:pt x="37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5"/>
              <p:cNvSpPr/>
              <p:nvPr/>
            </p:nvSpPr>
            <p:spPr>
              <a:xfrm>
                <a:off x="5794818" y="3865028"/>
                <a:ext cx="1022571" cy="1166854"/>
              </a:xfrm>
              <a:custGeom>
                <a:avLst/>
                <a:gdLst/>
                <a:ahLst/>
                <a:cxnLst/>
                <a:rect l="l" t="t" r="r" b="b"/>
                <a:pathLst>
                  <a:path w="11127" h="12697" extrusionOk="0">
                    <a:moveTo>
                      <a:pt x="6588" y="1"/>
                    </a:moveTo>
                    <a:cubicBezTo>
                      <a:pt x="6240" y="1"/>
                      <a:pt x="5847" y="14"/>
                      <a:pt x="5563" y="27"/>
                    </a:cubicBezTo>
                    <a:cubicBezTo>
                      <a:pt x="5314" y="8"/>
                      <a:pt x="5004" y="8"/>
                      <a:pt x="4695" y="8"/>
                    </a:cubicBezTo>
                    <a:lnTo>
                      <a:pt x="4140" y="8"/>
                    </a:lnTo>
                    <a:cubicBezTo>
                      <a:pt x="3521" y="45"/>
                      <a:pt x="3156" y="489"/>
                      <a:pt x="3156" y="489"/>
                    </a:cubicBezTo>
                    <a:cubicBezTo>
                      <a:pt x="3156" y="489"/>
                      <a:pt x="1830" y="1298"/>
                      <a:pt x="1636" y="1644"/>
                    </a:cubicBezTo>
                    <a:cubicBezTo>
                      <a:pt x="1460" y="1991"/>
                      <a:pt x="652" y="4842"/>
                      <a:pt x="402" y="7651"/>
                    </a:cubicBezTo>
                    <a:cubicBezTo>
                      <a:pt x="153" y="10442"/>
                      <a:pt x="0" y="12697"/>
                      <a:pt x="0" y="12697"/>
                    </a:cubicBezTo>
                    <a:lnTo>
                      <a:pt x="11126" y="12697"/>
                    </a:lnTo>
                    <a:cubicBezTo>
                      <a:pt x="11126" y="12697"/>
                      <a:pt x="10992" y="10442"/>
                      <a:pt x="10724" y="7651"/>
                    </a:cubicBezTo>
                    <a:cubicBezTo>
                      <a:pt x="10470" y="4842"/>
                      <a:pt x="9662" y="1991"/>
                      <a:pt x="9491" y="1644"/>
                    </a:cubicBezTo>
                    <a:cubicBezTo>
                      <a:pt x="9315" y="1298"/>
                      <a:pt x="7971" y="489"/>
                      <a:pt x="7971" y="489"/>
                    </a:cubicBezTo>
                    <a:cubicBezTo>
                      <a:pt x="7971" y="489"/>
                      <a:pt x="7624" y="45"/>
                      <a:pt x="6986" y="8"/>
                    </a:cubicBezTo>
                    <a:cubicBezTo>
                      <a:pt x="6869" y="3"/>
                      <a:pt x="6732" y="1"/>
                      <a:pt x="6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5"/>
              <p:cNvSpPr/>
              <p:nvPr/>
            </p:nvSpPr>
            <p:spPr>
              <a:xfrm>
                <a:off x="5789212" y="3860709"/>
                <a:ext cx="1031578" cy="1174574"/>
              </a:xfrm>
              <a:custGeom>
                <a:avLst/>
                <a:gdLst/>
                <a:ahLst/>
                <a:cxnLst/>
                <a:rect l="l" t="t" r="r" b="b"/>
                <a:pathLst>
                  <a:path w="11225" h="12781" extrusionOk="0">
                    <a:moveTo>
                      <a:pt x="4737" y="92"/>
                    </a:moveTo>
                    <a:cubicBezTo>
                      <a:pt x="5065" y="116"/>
                      <a:pt x="5375" y="116"/>
                      <a:pt x="5606" y="116"/>
                    </a:cubicBezTo>
                    <a:lnTo>
                      <a:pt x="5624" y="116"/>
                    </a:lnTo>
                    <a:cubicBezTo>
                      <a:pt x="5892" y="116"/>
                      <a:pt x="6257" y="105"/>
                      <a:pt x="6584" y="105"/>
                    </a:cubicBezTo>
                    <a:cubicBezTo>
                      <a:pt x="6747" y="105"/>
                      <a:pt x="6901" y="108"/>
                      <a:pt x="7029" y="116"/>
                    </a:cubicBezTo>
                    <a:cubicBezTo>
                      <a:pt x="7643" y="134"/>
                      <a:pt x="7990" y="578"/>
                      <a:pt x="7990" y="578"/>
                    </a:cubicBezTo>
                    <a:lnTo>
                      <a:pt x="8013" y="578"/>
                    </a:lnTo>
                    <a:cubicBezTo>
                      <a:pt x="8013" y="578"/>
                      <a:pt x="8336" y="786"/>
                      <a:pt x="8683" y="1017"/>
                    </a:cubicBezTo>
                    <a:cubicBezTo>
                      <a:pt x="8859" y="1155"/>
                      <a:pt x="9053" y="1289"/>
                      <a:pt x="9205" y="1405"/>
                    </a:cubicBezTo>
                    <a:cubicBezTo>
                      <a:pt x="9339" y="1520"/>
                      <a:pt x="9455" y="1636"/>
                      <a:pt x="9492" y="1710"/>
                    </a:cubicBezTo>
                    <a:cubicBezTo>
                      <a:pt x="9533" y="1788"/>
                      <a:pt x="9630" y="2038"/>
                      <a:pt x="9723" y="2403"/>
                    </a:cubicBezTo>
                    <a:cubicBezTo>
                      <a:pt x="9820" y="2749"/>
                      <a:pt x="9954" y="3234"/>
                      <a:pt x="10092" y="3789"/>
                    </a:cubicBezTo>
                    <a:cubicBezTo>
                      <a:pt x="10342" y="4889"/>
                      <a:pt x="10610" y="6293"/>
                      <a:pt x="10725" y="7698"/>
                    </a:cubicBezTo>
                    <a:cubicBezTo>
                      <a:pt x="10975" y="10470"/>
                      <a:pt x="11132" y="12647"/>
                      <a:pt x="11132" y="12683"/>
                    </a:cubicBezTo>
                    <a:lnTo>
                      <a:pt x="98" y="12683"/>
                    </a:lnTo>
                    <a:cubicBezTo>
                      <a:pt x="116" y="12647"/>
                      <a:pt x="250" y="10470"/>
                      <a:pt x="505" y="7698"/>
                    </a:cubicBezTo>
                    <a:cubicBezTo>
                      <a:pt x="639" y="6293"/>
                      <a:pt x="888" y="4889"/>
                      <a:pt x="1156" y="3789"/>
                    </a:cubicBezTo>
                    <a:cubicBezTo>
                      <a:pt x="1272" y="3234"/>
                      <a:pt x="1406" y="2749"/>
                      <a:pt x="1503" y="2403"/>
                    </a:cubicBezTo>
                    <a:cubicBezTo>
                      <a:pt x="1618" y="2038"/>
                      <a:pt x="1697" y="1788"/>
                      <a:pt x="1734" y="1710"/>
                    </a:cubicBezTo>
                    <a:cubicBezTo>
                      <a:pt x="1775" y="1636"/>
                      <a:pt x="1891" y="1520"/>
                      <a:pt x="2043" y="1405"/>
                    </a:cubicBezTo>
                    <a:cubicBezTo>
                      <a:pt x="2177" y="1289"/>
                      <a:pt x="2371" y="1155"/>
                      <a:pt x="2542" y="1017"/>
                    </a:cubicBezTo>
                    <a:cubicBezTo>
                      <a:pt x="2889" y="786"/>
                      <a:pt x="3235" y="578"/>
                      <a:pt x="3235" y="578"/>
                    </a:cubicBezTo>
                    <a:cubicBezTo>
                      <a:pt x="3235" y="578"/>
                      <a:pt x="3582" y="134"/>
                      <a:pt x="4201" y="116"/>
                    </a:cubicBezTo>
                    <a:cubicBezTo>
                      <a:pt x="4354" y="92"/>
                      <a:pt x="4548" y="92"/>
                      <a:pt x="4737" y="92"/>
                    </a:cubicBezTo>
                    <a:close/>
                    <a:moveTo>
                      <a:pt x="4737" y="0"/>
                    </a:moveTo>
                    <a:cubicBezTo>
                      <a:pt x="4548" y="0"/>
                      <a:pt x="4354" y="0"/>
                      <a:pt x="4201" y="19"/>
                    </a:cubicBezTo>
                    <a:cubicBezTo>
                      <a:pt x="3563" y="37"/>
                      <a:pt x="3198" y="481"/>
                      <a:pt x="3180" y="499"/>
                    </a:cubicBezTo>
                    <a:cubicBezTo>
                      <a:pt x="3180" y="499"/>
                      <a:pt x="2852" y="693"/>
                      <a:pt x="2487" y="943"/>
                    </a:cubicBezTo>
                    <a:cubicBezTo>
                      <a:pt x="2311" y="1058"/>
                      <a:pt x="2122" y="1192"/>
                      <a:pt x="1965" y="1326"/>
                    </a:cubicBezTo>
                    <a:cubicBezTo>
                      <a:pt x="1812" y="1442"/>
                      <a:pt x="1697" y="1557"/>
                      <a:pt x="1637" y="1673"/>
                    </a:cubicBezTo>
                    <a:cubicBezTo>
                      <a:pt x="1600" y="1770"/>
                      <a:pt x="1521" y="2001"/>
                      <a:pt x="1406" y="2366"/>
                    </a:cubicBezTo>
                    <a:cubicBezTo>
                      <a:pt x="1313" y="2731"/>
                      <a:pt x="1175" y="3211"/>
                      <a:pt x="1059" y="3752"/>
                    </a:cubicBezTo>
                    <a:cubicBezTo>
                      <a:pt x="791" y="4870"/>
                      <a:pt x="523" y="6275"/>
                      <a:pt x="408" y="7679"/>
                    </a:cubicBezTo>
                    <a:cubicBezTo>
                      <a:pt x="135" y="10489"/>
                      <a:pt x="1" y="12744"/>
                      <a:pt x="1" y="12744"/>
                    </a:cubicBezTo>
                    <a:lnTo>
                      <a:pt x="1" y="12781"/>
                    </a:lnTo>
                    <a:lnTo>
                      <a:pt x="11224" y="12781"/>
                    </a:lnTo>
                    <a:lnTo>
                      <a:pt x="11224" y="12744"/>
                    </a:lnTo>
                    <a:cubicBezTo>
                      <a:pt x="11224" y="12744"/>
                      <a:pt x="11090" y="10489"/>
                      <a:pt x="10822" y="7679"/>
                    </a:cubicBezTo>
                    <a:cubicBezTo>
                      <a:pt x="10707" y="6275"/>
                      <a:pt x="10439" y="4870"/>
                      <a:pt x="10185" y="3752"/>
                    </a:cubicBezTo>
                    <a:cubicBezTo>
                      <a:pt x="10051" y="3211"/>
                      <a:pt x="9917" y="2731"/>
                      <a:pt x="9820" y="2366"/>
                    </a:cubicBezTo>
                    <a:cubicBezTo>
                      <a:pt x="9723" y="2001"/>
                      <a:pt x="9630" y="1770"/>
                      <a:pt x="9589" y="1673"/>
                    </a:cubicBezTo>
                    <a:cubicBezTo>
                      <a:pt x="9533" y="1557"/>
                      <a:pt x="9418" y="1442"/>
                      <a:pt x="9261" y="1326"/>
                    </a:cubicBezTo>
                    <a:cubicBezTo>
                      <a:pt x="9108" y="1192"/>
                      <a:pt x="8914" y="1058"/>
                      <a:pt x="8743" y="943"/>
                    </a:cubicBezTo>
                    <a:cubicBezTo>
                      <a:pt x="8397" y="693"/>
                      <a:pt x="8050" y="499"/>
                      <a:pt x="8050" y="499"/>
                    </a:cubicBezTo>
                    <a:cubicBezTo>
                      <a:pt x="8032" y="481"/>
                      <a:pt x="7685" y="37"/>
                      <a:pt x="7047" y="19"/>
                    </a:cubicBezTo>
                    <a:cubicBezTo>
                      <a:pt x="6846" y="9"/>
                      <a:pt x="6591" y="5"/>
                      <a:pt x="6336" y="5"/>
                    </a:cubicBezTo>
                    <a:cubicBezTo>
                      <a:pt x="6080" y="5"/>
                      <a:pt x="5825" y="9"/>
                      <a:pt x="5624" y="19"/>
                    </a:cubicBezTo>
                    <a:cubicBezTo>
                      <a:pt x="5375" y="19"/>
                      <a:pt x="5065" y="0"/>
                      <a:pt x="4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5"/>
              <p:cNvSpPr/>
              <p:nvPr/>
            </p:nvSpPr>
            <p:spPr>
              <a:xfrm>
                <a:off x="6162525" y="4559148"/>
                <a:ext cx="306202" cy="477224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5278" extrusionOk="0">
                    <a:moveTo>
                      <a:pt x="578" y="1"/>
                    </a:moveTo>
                    <a:cubicBezTo>
                      <a:pt x="255" y="1"/>
                      <a:pt x="0" y="273"/>
                      <a:pt x="0" y="578"/>
                    </a:cubicBezTo>
                    <a:lnTo>
                      <a:pt x="0" y="4700"/>
                    </a:lnTo>
                    <a:cubicBezTo>
                      <a:pt x="0" y="5028"/>
                      <a:pt x="255" y="5278"/>
                      <a:pt x="578" y="5278"/>
                    </a:cubicBezTo>
                    <a:lnTo>
                      <a:pt x="2754" y="5278"/>
                    </a:lnTo>
                    <a:cubicBezTo>
                      <a:pt x="3082" y="5278"/>
                      <a:pt x="3332" y="5028"/>
                      <a:pt x="3332" y="4700"/>
                    </a:cubicBezTo>
                    <a:lnTo>
                      <a:pt x="3332" y="578"/>
                    </a:lnTo>
                    <a:cubicBezTo>
                      <a:pt x="3332" y="273"/>
                      <a:pt x="3082" y="1"/>
                      <a:pt x="2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5"/>
              <p:cNvSpPr/>
              <p:nvPr/>
            </p:nvSpPr>
            <p:spPr>
              <a:xfrm>
                <a:off x="6157450" y="4555747"/>
                <a:ext cx="316797" cy="481654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5375" extrusionOk="0">
                    <a:moveTo>
                      <a:pt x="2809" y="98"/>
                    </a:moveTo>
                    <a:cubicBezTo>
                      <a:pt x="3100" y="98"/>
                      <a:pt x="3331" y="329"/>
                      <a:pt x="3331" y="615"/>
                    </a:cubicBezTo>
                    <a:lnTo>
                      <a:pt x="3331" y="4737"/>
                    </a:lnTo>
                    <a:cubicBezTo>
                      <a:pt x="3331" y="5047"/>
                      <a:pt x="3100" y="5278"/>
                      <a:pt x="2809" y="5278"/>
                    </a:cubicBezTo>
                    <a:lnTo>
                      <a:pt x="633" y="5278"/>
                    </a:lnTo>
                    <a:cubicBezTo>
                      <a:pt x="347" y="5278"/>
                      <a:pt x="116" y="5047"/>
                      <a:pt x="116" y="4737"/>
                    </a:cubicBezTo>
                    <a:lnTo>
                      <a:pt x="116" y="615"/>
                    </a:lnTo>
                    <a:cubicBezTo>
                      <a:pt x="116" y="329"/>
                      <a:pt x="347" y="98"/>
                      <a:pt x="633" y="98"/>
                    </a:cubicBezTo>
                    <a:close/>
                    <a:moveTo>
                      <a:pt x="633" y="1"/>
                    </a:moveTo>
                    <a:cubicBezTo>
                      <a:pt x="286" y="1"/>
                      <a:pt x="0" y="269"/>
                      <a:pt x="0" y="615"/>
                    </a:cubicBezTo>
                    <a:lnTo>
                      <a:pt x="0" y="4737"/>
                    </a:lnTo>
                    <a:cubicBezTo>
                      <a:pt x="0" y="5084"/>
                      <a:pt x="286" y="5375"/>
                      <a:pt x="633" y="5375"/>
                    </a:cubicBezTo>
                    <a:lnTo>
                      <a:pt x="2809" y="5375"/>
                    </a:lnTo>
                    <a:cubicBezTo>
                      <a:pt x="3156" y="5375"/>
                      <a:pt x="3447" y="5084"/>
                      <a:pt x="3447" y="4737"/>
                    </a:cubicBezTo>
                    <a:lnTo>
                      <a:pt x="3447" y="615"/>
                    </a:lnTo>
                    <a:cubicBezTo>
                      <a:pt x="3447" y="269"/>
                      <a:pt x="3156" y="1"/>
                      <a:pt x="28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5"/>
              <p:cNvSpPr/>
              <p:nvPr/>
            </p:nvSpPr>
            <p:spPr>
              <a:xfrm>
                <a:off x="5895450" y="4161317"/>
                <a:ext cx="824711" cy="546621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5948" extrusionOk="0">
                    <a:moveTo>
                      <a:pt x="2158" y="0"/>
                    </a:moveTo>
                    <a:cubicBezTo>
                      <a:pt x="966" y="0"/>
                      <a:pt x="0" y="961"/>
                      <a:pt x="0" y="2158"/>
                    </a:cubicBezTo>
                    <a:lnTo>
                      <a:pt x="0" y="3794"/>
                    </a:lnTo>
                    <a:cubicBezTo>
                      <a:pt x="0" y="4986"/>
                      <a:pt x="966" y="5947"/>
                      <a:pt x="2158" y="5947"/>
                    </a:cubicBezTo>
                    <a:lnTo>
                      <a:pt x="6815" y="5947"/>
                    </a:lnTo>
                    <a:cubicBezTo>
                      <a:pt x="8012" y="5947"/>
                      <a:pt x="8973" y="4986"/>
                      <a:pt x="8973" y="3794"/>
                    </a:cubicBezTo>
                    <a:lnTo>
                      <a:pt x="8973" y="2158"/>
                    </a:lnTo>
                    <a:cubicBezTo>
                      <a:pt x="8973" y="961"/>
                      <a:pt x="8012" y="0"/>
                      <a:pt x="68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45"/>
              <p:cNvSpPr/>
              <p:nvPr/>
            </p:nvSpPr>
            <p:spPr>
              <a:xfrm>
                <a:off x="5892049" y="4157917"/>
                <a:ext cx="833165" cy="555536"/>
              </a:xfrm>
              <a:custGeom>
                <a:avLst/>
                <a:gdLst/>
                <a:ahLst/>
                <a:cxnLst/>
                <a:rect l="l" t="t" r="r" b="b"/>
                <a:pathLst>
                  <a:path w="9066" h="6045" extrusionOk="0">
                    <a:moveTo>
                      <a:pt x="6852" y="93"/>
                    </a:moveTo>
                    <a:cubicBezTo>
                      <a:pt x="8026" y="93"/>
                      <a:pt x="8973" y="1017"/>
                      <a:pt x="8973" y="2195"/>
                    </a:cubicBezTo>
                    <a:lnTo>
                      <a:pt x="8973" y="3831"/>
                    </a:lnTo>
                    <a:cubicBezTo>
                      <a:pt x="8973" y="5004"/>
                      <a:pt x="8026" y="5947"/>
                      <a:pt x="6852" y="5947"/>
                    </a:cubicBezTo>
                    <a:lnTo>
                      <a:pt x="2195" y="5947"/>
                    </a:lnTo>
                    <a:cubicBezTo>
                      <a:pt x="1040" y="5947"/>
                      <a:pt x="97" y="5004"/>
                      <a:pt x="97" y="3831"/>
                    </a:cubicBezTo>
                    <a:lnTo>
                      <a:pt x="97" y="2195"/>
                    </a:lnTo>
                    <a:cubicBezTo>
                      <a:pt x="97" y="1017"/>
                      <a:pt x="1040" y="93"/>
                      <a:pt x="2195" y="93"/>
                    </a:cubicBezTo>
                    <a:close/>
                    <a:moveTo>
                      <a:pt x="2195" y="0"/>
                    </a:moveTo>
                    <a:cubicBezTo>
                      <a:pt x="980" y="0"/>
                      <a:pt x="0" y="980"/>
                      <a:pt x="0" y="2195"/>
                    </a:cubicBezTo>
                    <a:lnTo>
                      <a:pt x="0" y="3831"/>
                    </a:lnTo>
                    <a:cubicBezTo>
                      <a:pt x="0" y="5060"/>
                      <a:pt x="980" y="6044"/>
                      <a:pt x="2195" y="6044"/>
                    </a:cubicBezTo>
                    <a:lnTo>
                      <a:pt x="6852" y="6044"/>
                    </a:lnTo>
                    <a:cubicBezTo>
                      <a:pt x="8086" y="6044"/>
                      <a:pt x="9066" y="5060"/>
                      <a:pt x="9066" y="3831"/>
                    </a:cubicBezTo>
                    <a:lnTo>
                      <a:pt x="9066" y="2195"/>
                    </a:lnTo>
                    <a:cubicBezTo>
                      <a:pt x="9066" y="980"/>
                      <a:pt x="8086" y="0"/>
                      <a:pt x="685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5"/>
              <p:cNvSpPr/>
              <p:nvPr/>
            </p:nvSpPr>
            <p:spPr>
              <a:xfrm>
                <a:off x="6191003" y="3658985"/>
                <a:ext cx="221295" cy="240410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616" extrusionOk="0">
                    <a:moveTo>
                      <a:pt x="2176" y="0"/>
                    </a:moveTo>
                    <a:lnTo>
                      <a:pt x="176" y="287"/>
                    </a:lnTo>
                    <a:lnTo>
                      <a:pt x="0" y="2615"/>
                    </a:lnTo>
                    <a:lnTo>
                      <a:pt x="2407" y="2615"/>
                    </a:lnTo>
                    <a:lnTo>
                      <a:pt x="2176" y="0"/>
                    </a:ln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5"/>
              <p:cNvSpPr/>
              <p:nvPr/>
            </p:nvSpPr>
            <p:spPr>
              <a:xfrm>
                <a:off x="6187603" y="3653471"/>
                <a:ext cx="229750" cy="251438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2736" extrusionOk="0">
                    <a:moveTo>
                      <a:pt x="2153" y="116"/>
                    </a:moveTo>
                    <a:lnTo>
                      <a:pt x="2407" y="2620"/>
                    </a:lnTo>
                    <a:lnTo>
                      <a:pt x="97" y="2620"/>
                    </a:lnTo>
                    <a:lnTo>
                      <a:pt x="250" y="384"/>
                    </a:lnTo>
                    <a:lnTo>
                      <a:pt x="2153" y="116"/>
                    </a:lnTo>
                    <a:close/>
                    <a:moveTo>
                      <a:pt x="2250" y="0"/>
                    </a:moveTo>
                    <a:lnTo>
                      <a:pt x="153" y="291"/>
                    </a:lnTo>
                    <a:lnTo>
                      <a:pt x="153" y="328"/>
                    </a:lnTo>
                    <a:lnTo>
                      <a:pt x="0" y="2736"/>
                    </a:lnTo>
                    <a:lnTo>
                      <a:pt x="2500" y="2736"/>
                    </a:lnTo>
                    <a:lnTo>
                      <a:pt x="225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45"/>
              <p:cNvSpPr/>
              <p:nvPr/>
            </p:nvSpPr>
            <p:spPr>
              <a:xfrm>
                <a:off x="6061882" y="3805476"/>
                <a:ext cx="465474" cy="1240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1350" extrusionOk="0">
                    <a:moveTo>
                      <a:pt x="2676" y="0"/>
                    </a:moveTo>
                    <a:cubicBezTo>
                      <a:pt x="906" y="0"/>
                      <a:pt x="194" y="809"/>
                      <a:pt x="194" y="809"/>
                    </a:cubicBezTo>
                    <a:lnTo>
                      <a:pt x="0" y="1350"/>
                    </a:lnTo>
                    <a:cubicBezTo>
                      <a:pt x="0" y="1350"/>
                      <a:pt x="749" y="1137"/>
                      <a:pt x="2445" y="1137"/>
                    </a:cubicBezTo>
                    <a:cubicBezTo>
                      <a:pt x="4122" y="1137"/>
                      <a:pt x="5065" y="1197"/>
                      <a:pt x="5065" y="1197"/>
                    </a:cubicBezTo>
                    <a:lnTo>
                      <a:pt x="4889" y="717"/>
                    </a:lnTo>
                    <a:cubicBezTo>
                      <a:pt x="4889" y="717"/>
                      <a:pt x="4427" y="0"/>
                      <a:pt x="26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5"/>
              <p:cNvSpPr/>
              <p:nvPr/>
            </p:nvSpPr>
            <p:spPr>
              <a:xfrm>
                <a:off x="6054622" y="3800330"/>
                <a:ext cx="479534" cy="136471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1485" extrusionOk="0">
                    <a:moveTo>
                      <a:pt x="2755" y="116"/>
                    </a:moveTo>
                    <a:cubicBezTo>
                      <a:pt x="3623" y="116"/>
                      <a:pt x="4159" y="287"/>
                      <a:pt x="4506" y="463"/>
                    </a:cubicBezTo>
                    <a:cubicBezTo>
                      <a:pt x="4663" y="542"/>
                      <a:pt x="4779" y="634"/>
                      <a:pt x="4834" y="694"/>
                    </a:cubicBezTo>
                    <a:cubicBezTo>
                      <a:pt x="4912" y="749"/>
                      <a:pt x="4931" y="791"/>
                      <a:pt x="4931" y="791"/>
                    </a:cubicBezTo>
                    <a:lnTo>
                      <a:pt x="5065" y="1193"/>
                    </a:lnTo>
                    <a:cubicBezTo>
                      <a:pt x="5028" y="1193"/>
                      <a:pt x="4159" y="1138"/>
                      <a:pt x="2524" y="1138"/>
                    </a:cubicBezTo>
                    <a:cubicBezTo>
                      <a:pt x="943" y="1138"/>
                      <a:pt x="273" y="1309"/>
                      <a:pt x="158" y="1350"/>
                    </a:cubicBezTo>
                    <a:lnTo>
                      <a:pt x="310" y="907"/>
                    </a:lnTo>
                    <a:cubicBezTo>
                      <a:pt x="310" y="888"/>
                      <a:pt x="481" y="712"/>
                      <a:pt x="869" y="500"/>
                    </a:cubicBezTo>
                    <a:cubicBezTo>
                      <a:pt x="1253" y="310"/>
                      <a:pt x="1868" y="116"/>
                      <a:pt x="2755" y="116"/>
                    </a:cubicBezTo>
                    <a:close/>
                    <a:moveTo>
                      <a:pt x="2755" y="1"/>
                    </a:moveTo>
                    <a:cubicBezTo>
                      <a:pt x="1849" y="1"/>
                      <a:pt x="1235" y="213"/>
                      <a:pt x="828" y="426"/>
                    </a:cubicBezTo>
                    <a:cubicBezTo>
                      <a:pt x="426" y="615"/>
                      <a:pt x="232" y="828"/>
                      <a:pt x="232" y="828"/>
                    </a:cubicBezTo>
                    <a:lnTo>
                      <a:pt x="213" y="846"/>
                    </a:lnTo>
                    <a:lnTo>
                      <a:pt x="1" y="1484"/>
                    </a:lnTo>
                    <a:lnTo>
                      <a:pt x="98" y="1466"/>
                    </a:lnTo>
                    <a:cubicBezTo>
                      <a:pt x="98" y="1466"/>
                      <a:pt x="828" y="1235"/>
                      <a:pt x="2524" y="1235"/>
                    </a:cubicBezTo>
                    <a:cubicBezTo>
                      <a:pt x="4201" y="1235"/>
                      <a:pt x="5144" y="1290"/>
                      <a:pt x="5144" y="1290"/>
                    </a:cubicBezTo>
                    <a:lnTo>
                      <a:pt x="5217" y="1290"/>
                    </a:lnTo>
                    <a:lnTo>
                      <a:pt x="5180" y="1235"/>
                    </a:lnTo>
                    <a:lnTo>
                      <a:pt x="5028" y="749"/>
                    </a:lnTo>
                    <a:lnTo>
                      <a:pt x="5028" y="731"/>
                    </a:lnTo>
                    <a:lnTo>
                      <a:pt x="4912" y="615"/>
                    </a:lnTo>
                    <a:cubicBezTo>
                      <a:pt x="4834" y="560"/>
                      <a:pt x="4718" y="463"/>
                      <a:pt x="4547" y="366"/>
                    </a:cubicBezTo>
                    <a:cubicBezTo>
                      <a:pt x="4201" y="195"/>
                      <a:pt x="3642" y="1"/>
                      <a:pt x="27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5"/>
              <p:cNvSpPr/>
              <p:nvPr/>
            </p:nvSpPr>
            <p:spPr>
              <a:xfrm>
                <a:off x="5922193" y="4292093"/>
                <a:ext cx="44204" cy="284982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101" extrusionOk="0">
                    <a:moveTo>
                      <a:pt x="231" y="1"/>
                    </a:moveTo>
                    <a:cubicBezTo>
                      <a:pt x="116" y="1"/>
                      <a:pt x="0" y="158"/>
                      <a:pt x="0" y="366"/>
                    </a:cubicBezTo>
                    <a:lnTo>
                      <a:pt x="0" y="2736"/>
                    </a:lnTo>
                    <a:cubicBezTo>
                      <a:pt x="0" y="2948"/>
                      <a:pt x="116" y="3101"/>
                      <a:pt x="231" y="3101"/>
                    </a:cubicBezTo>
                    <a:cubicBezTo>
                      <a:pt x="365" y="3101"/>
                      <a:pt x="481" y="2948"/>
                      <a:pt x="481" y="2736"/>
                    </a:cubicBezTo>
                    <a:lnTo>
                      <a:pt x="481" y="366"/>
                    </a:lnTo>
                    <a:cubicBezTo>
                      <a:pt x="481" y="158"/>
                      <a:pt x="365" y="1"/>
                      <a:pt x="2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5"/>
              <p:cNvSpPr/>
              <p:nvPr/>
            </p:nvSpPr>
            <p:spPr>
              <a:xfrm>
                <a:off x="6180343" y="4739652"/>
                <a:ext cx="30235" cy="219641"/>
              </a:xfrm>
              <a:custGeom>
                <a:avLst/>
                <a:gdLst/>
                <a:ahLst/>
                <a:cxnLst/>
                <a:rect l="l" t="t" r="r" b="b"/>
                <a:pathLst>
                  <a:path w="329" h="2390" extrusionOk="0">
                    <a:moveTo>
                      <a:pt x="176" y="1"/>
                    </a:moveTo>
                    <a:cubicBezTo>
                      <a:pt x="79" y="1"/>
                      <a:pt x="1" y="116"/>
                      <a:pt x="1" y="273"/>
                    </a:cubicBezTo>
                    <a:lnTo>
                      <a:pt x="1" y="2121"/>
                    </a:lnTo>
                    <a:cubicBezTo>
                      <a:pt x="1" y="2274"/>
                      <a:pt x="79" y="2389"/>
                      <a:pt x="176" y="2389"/>
                    </a:cubicBezTo>
                    <a:cubicBezTo>
                      <a:pt x="250" y="2389"/>
                      <a:pt x="329" y="2274"/>
                      <a:pt x="329" y="2121"/>
                    </a:cubicBezTo>
                    <a:lnTo>
                      <a:pt x="329" y="273"/>
                    </a:lnTo>
                    <a:cubicBezTo>
                      <a:pt x="329" y="116"/>
                      <a:pt x="250" y="1"/>
                      <a:pt x="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5"/>
              <p:cNvSpPr/>
              <p:nvPr/>
            </p:nvSpPr>
            <p:spPr>
              <a:xfrm>
                <a:off x="6840193" y="4428382"/>
                <a:ext cx="63779" cy="76093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28" extrusionOk="0">
                    <a:moveTo>
                      <a:pt x="620" y="1"/>
                    </a:moveTo>
                    <a:cubicBezTo>
                      <a:pt x="274" y="195"/>
                      <a:pt x="116" y="407"/>
                      <a:pt x="1" y="791"/>
                    </a:cubicBezTo>
                    <a:cubicBezTo>
                      <a:pt x="1" y="809"/>
                      <a:pt x="19" y="828"/>
                      <a:pt x="42" y="828"/>
                    </a:cubicBezTo>
                    <a:cubicBezTo>
                      <a:pt x="61" y="828"/>
                      <a:pt x="79" y="828"/>
                      <a:pt x="79" y="809"/>
                    </a:cubicBezTo>
                    <a:cubicBezTo>
                      <a:pt x="195" y="444"/>
                      <a:pt x="310" y="250"/>
                      <a:pt x="657" y="79"/>
                    </a:cubicBezTo>
                    <a:cubicBezTo>
                      <a:pt x="675" y="61"/>
                      <a:pt x="694" y="38"/>
                      <a:pt x="675" y="19"/>
                    </a:cubicBezTo>
                    <a:cubicBezTo>
                      <a:pt x="675" y="1"/>
                      <a:pt x="657" y="1"/>
                      <a:pt x="6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5"/>
              <p:cNvSpPr/>
              <p:nvPr/>
            </p:nvSpPr>
            <p:spPr>
              <a:xfrm>
                <a:off x="5890211" y="2945373"/>
                <a:ext cx="780231" cy="821127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8935" extrusionOk="0">
                    <a:moveTo>
                      <a:pt x="1085" y="1"/>
                    </a:moveTo>
                    <a:cubicBezTo>
                      <a:pt x="347" y="1"/>
                      <a:pt x="1" y="656"/>
                      <a:pt x="136" y="1218"/>
                    </a:cubicBezTo>
                    <a:cubicBezTo>
                      <a:pt x="288" y="1948"/>
                      <a:pt x="713" y="2082"/>
                      <a:pt x="713" y="2082"/>
                    </a:cubicBezTo>
                    <a:cubicBezTo>
                      <a:pt x="713" y="2082"/>
                      <a:pt x="385" y="2258"/>
                      <a:pt x="538" y="2604"/>
                    </a:cubicBezTo>
                    <a:cubicBezTo>
                      <a:pt x="713" y="2951"/>
                      <a:pt x="1060" y="2951"/>
                      <a:pt x="1212" y="2951"/>
                    </a:cubicBezTo>
                    <a:cubicBezTo>
                      <a:pt x="1388" y="2969"/>
                      <a:pt x="4391" y="8112"/>
                      <a:pt x="4391" y="8112"/>
                    </a:cubicBezTo>
                    <a:cubicBezTo>
                      <a:pt x="4391" y="8112"/>
                      <a:pt x="4488" y="8458"/>
                      <a:pt x="5024" y="8611"/>
                    </a:cubicBezTo>
                    <a:cubicBezTo>
                      <a:pt x="5114" y="8636"/>
                      <a:pt x="5199" y="8647"/>
                      <a:pt x="5278" y="8647"/>
                    </a:cubicBezTo>
                    <a:cubicBezTo>
                      <a:pt x="5676" y="8647"/>
                      <a:pt x="5930" y="8380"/>
                      <a:pt x="5930" y="8380"/>
                    </a:cubicBezTo>
                    <a:cubicBezTo>
                      <a:pt x="5930" y="8380"/>
                      <a:pt x="6125" y="8934"/>
                      <a:pt x="6831" y="8934"/>
                    </a:cubicBezTo>
                    <a:cubicBezTo>
                      <a:pt x="6893" y="8934"/>
                      <a:pt x="6959" y="8930"/>
                      <a:pt x="7030" y="8920"/>
                    </a:cubicBezTo>
                    <a:cubicBezTo>
                      <a:pt x="7894" y="8805"/>
                      <a:pt x="7663" y="7858"/>
                      <a:pt x="7663" y="7858"/>
                    </a:cubicBezTo>
                    <a:cubicBezTo>
                      <a:pt x="7663" y="7858"/>
                      <a:pt x="8490" y="7765"/>
                      <a:pt x="8416" y="7165"/>
                    </a:cubicBezTo>
                    <a:cubicBezTo>
                      <a:pt x="8356" y="6550"/>
                      <a:pt x="7797" y="6148"/>
                      <a:pt x="7815" y="5067"/>
                    </a:cubicBezTo>
                    <a:cubicBezTo>
                      <a:pt x="7857" y="3990"/>
                      <a:pt x="8277" y="2179"/>
                      <a:pt x="6373" y="1084"/>
                    </a:cubicBezTo>
                    <a:cubicBezTo>
                      <a:pt x="4465" y="3"/>
                      <a:pt x="3121" y="774"/>
                      <a:pt x="1850" y="197"/>
                    </a:cubicBezTo>
                    <a:cubicBezTo>
                      <a:pt x="1562" y="60"/>
                      <a:pt x="1306" y="1"/>
                      <a:pt x="1085" y="1"/>
                    </a:cubicBezTo>
                    <a:close/>
                  </a:path>
                </a:pathLst>
              </a:custGeom>
              <a:solidFill>
                <a:srgbClr val="362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5"/>
              <p:cNvSpPr/>
              <p:nvPr/>
            </p:nvSpPr>
            <p:spPr>
              <a:xfrm>
                <a:off x="5890303" y="2940502"/>
                <a:ext cx="780139" cy="829306"/>
              </a:xfrm>
              <a:custGeom>
                <a:avLst/>
                <a:gdLst/>
                <a:ahLst/>
                <a:cxnLst/>
                <a:rect l="l" t="t" r="r" b="b"/>
                <a:pathLst>
                  <a:path w="8489" h="9024" extrusionOk="0">
                    <a:moveTo>
                      <a:pt x="1202" y="3057"/>
                    </a:moveTo>
                    <a:cubicBezTo>
                      <a:pt x="1204" y="3058"/>
                      <a:pt x="1207" y="3059"/>
                      <a:pt x="1211" y="3059"/>
                    </a:cubicBezTo>
                    <a:cubicBezTo>
                      <a:pt x="1208" y="3058"/>
                      <a:pt x="1205" y="3058"/>
                      <a:pt x="1202" y="3057"/>
                    </a:cubicBezTo>
                    <a:close/>
                    <a:moveTo>
                      <a:pt x="1040" y="97"/>
                    </a:moveTo>
                    <a:cubicBezTo>
                      <a:pt x="1253" y="97"/>
                      <a:pt x="1521" y="153"/>
                      <a:pt x="1830" y="287"/>
                    </a:cubicBezTo>
                    <a:cubicBezTo>
                      <a:pt x="2482" y="596"/>
                      <a:pt x="3138" y="541"/>
                      <a:pt x="3868" y="559"/>
                    </a:cubicBezTo>
                    <a:cubicBezTo>
                      <a:pt x="4603" y="578"/>
                      <a:pt x="5388" y="656"/>
                      <a:pt x="6335" y="1192"/>
                    </a:cubicBezTo>
                    <a:cubicBezTo>
                      <a:pt x="7278" y="1733"/>
                      <a:pt x="7643" y="2426"/>
                      <a:pt x="7777" y="3156"/>
                    </a:cubicBezTo>
                    <a:cubicBezTo>
                      <a:pt x="7893" y="3868"/>
                      <a:pt x="7777" y="4584"/>
                      <a:pt x="7777" y="5120"/>
                    </a:cubicBezTo>
                    <a:cubicBezTo>
                      <a:pt x="7759" y="5679"/>
                      <a:pt x="7893" y="6062"/>
                      <a:pt x="8045" y="6372"/>
                    </a:cubicBezTo>
                    <a:cubicBezTo>
                      <a:pt x="8184" y="6682"/>
                      <a:pt x="8336" y="6931"/>
                      <a:pt x="8373" y="7218"/>
                    </a:cubicBezTo>
                    <a:cubicBezTo>
                      <a:pt x="8392" y="7356"/>
                      <a:pt x="8355" y="7472"/>
                      <a:pt x="8276" y="7546"/>
                    </a:cubicBezTo>
                    <a:cubicBezTo>
                      <a:pt x="8221" y="7643"/>
                      <a:pt x="8142" y="7703"/>
                      <a:pt x="8045" y="7740"/>
                    </a:cubicBezTo>
                    <a:cubicBezTo>
                      <a:pt x="7856" y="7837"/>
                      <a:pt x="7662" y="7855"/>
                      <a:pt x="7662" y="7855"/>
                    </a:cubicBezTo>
                    <a:lnTo>
                      <a:pt x="7606" y="7874"/>
                    </a:lnTo>
                    <a:lnTo>
                      <a:pt x="7606" y="7934"/>
                    </a:lnTo>
                    <a:cubicBezTo>
                      <a:pt x="7606" y="7934"/>
                      <a:pt x="7662" y="8142"/>
                      <a:pt x="7625" y="8396"/>
                    </a:cubicBezTo>
                    <a:cubicBezTo>
                      <a:pt x="7583" y="8511"/>
                      <a:pt x="7546" y="8627"/>
                      <a:pt x="7449" y="8719"/>
                    </a:cubicBezTo>
                    <a:cubicBezTo>
                      <a:pt x="7352" y="8816"/>
                      <a:pt x="7218" y="8895"/>
                      <a:pt x="7029" y="8913"/>
                    </a:cubicBezTo>
                    <a:cubicBezTo>
                      <a:pt x="6958" y="8923"/>
                      <a:pt x="6893" y="8928"/>
                      <a:pt x="6832" y="8928"/>
                    </a:cubicBezTo>
                    <a:cubicBezTo>
                      <a:pt x="6523" y="8928"/>
                      <a:pt x="6325" y="8813"/>
                      <a:pt x="6178" y="8701"/>
                    </a:cubicBezTo>
                    <a:cubicBezTo>
                      <a:pt x="6026" y="8567"/>
                      <a:pt x="5989" y="8433"/>
                      <a:pt x="5989" y="8433"/>
                    </a:cubicBezTo>
                    <a:lnTo>
                      <a:pt x="5947" y="8354"/>
                    </a:lnTo>
                    <a:lnTo>
                      <a:pt x="5892" y="8414"/>
                    </a:lnTo>
                    <a:cubicBezTo>
                      <a:pt x="5892" y="8414"/>
                      <a:pt x="5674" y="8645"/>
                      <a:pt x="5310" y="8645"/>
                    </a:cubicBezTo>
                    <a:cubicBezTo>
                      <a:pt x="5228" y="8645"/>
                      <a:pt x="5138" y="8633"/>
                      <a:pt x="5042" y="8604"/>
                    </a:cubicBezTo>
                    <a:cubicBezTo>
                      <a:pt x="4792" y="8548"/>
                      <a:pt x="4640" y="8414"/>
                      <a:pt x="4543" y="8317"/>
                    </a:cubicBezTo>
                    <a:cubicBezTo>
                      <a:pt x="4464" y="8220"/>
                      <a:pt x="4427" y="8142"/>
                      <a:pt x="4427" y="8142"/>
                    </a:cubicBezTo>
                    <a:lnTo>
                      <a:pt x="4427" y="8123"/>
                    </a:lnTo>
                    <a:cubicBezTo>
                      <a:pt x="4427" y="8123"/>
                      <a:pt x="3679" y="6853"/>
                      <a:pt x="2907" y="5563"/>
                    </a:cubicBezTo>
                    <a:cubicBezTo>
                      <a:pt x="2524" y="4907"/>
                      <a:pt x="2135" y="4274"/>
                      <a:pt x="1830" y="3794"/>
                    </a:cubicBezTo>
                    <a:cubicBezTo>
                      <a:pt x="1673" y="3544"/>
                      <a:pt x="1539" y="3350"/>
                      <a:pt x="1442" y="3198"/>
                    </a:cubicBezTo>
                    <a:cubicBezTo>
                      <a:pt x="1405" y="3138"/>
                      <a:pt x="1345" y="3082"/>
                      <a:pt x="1327" y="3041"/>
                    </a:cubicBezTo>
                    <a:cubicBezTo>
                      <a:pt x="1308" y="3004"/>
                      <a:pt x="1290" y="3004"/>
                      <a:pt x="1271" y="2985"/>
                    </a:cubicBezTo>
                    <a:cubicBezTo>
                      <a:pt x="1271" y="2967"/>
                      <a:pt x="1253" y="2967"/>
                      <a:pt x="1230" y="2967"/>
                    </a:cubicBezTo>
                    <a:cubicBezTo>
                      <a:pt x="1137" y="2944"/>
                      <a:pt x="1022" y="2944"/>
                      <a:pt x="906" y="2907"/>
                    </a:cubicBezTo>
                    <a:cubicBezTo>
                      <a:pt x="791" y="2870"/>
                      <a:pt x="675" y="2791"/>
                      <a:pt x="597" y="2639"/>
                    </a:cubicBezTo>
                    <a:cubicBezTo>
                      <a:pt x="518" y="2482"/>
                      <a:pt x="560" y="2366"/>
                      <a:pt x="615" y="2292"/>
                    </a:cubicBezTo>
                    <a:cubicBezTo>
                      <a:pt x="675" y="2214"/>
                      <a:pt x="731" y="2177"/>
                      <a:pt x="731" y="2177"/>
                    </a:cubicBezTo>
                    <a:lnTo>
                      <a:pt x="846" y="2116"/>
                    </a:lnTo>
                    <a:lnTo>
                      <a:pt x="731" y="2080"/>
                    </a:lnTo>
                    <a:cubicBezTo>
                      <a:pt x="731" y="2080"/>
                      <a:pt x="634" y="2061"/>
                      <a:pt x="518" y="1946"/>
                    </a:cubicBezTo>
                    <a:cubicBezTo>
                      <a:pt x="403" y="1830"/>
                      <a:pt x="269" y="1617"/>
                      <a:pt x="172" y="1271"/>
                    </a:cubicBezTo>
                    <a:cubicBezTo>
                      <a:pt x="98" y="906"/>
                      <a:pt x="213" y="518"/>
                      <a:pt x="481" y="310"/>
                    </a:cubicBezTo>
                    <a:cubicBezTo>
                      <a:pt x="634" y="194"/>
                      <a:pt x="809" y="116"/>
                      <a:pt x="1040" y="97"/>
                    </a:cubicBezTo>
                    <a:close/>
                    <a:moveTo>
                      <a:pt x="1022" y="0"/>
                    </a:moveTo>
                    <a:cubicBezTo>
                      <a:pt x="791" y="19"/>
                      <a:pt x="578" y="97"/>
                      <a:pt x="421" y="231"/>
                    </a:cubicBezTo>
                    <a:cubicBezTo>
                      <a:pt x="116" y="481"/>
                      <a:pt x="1" y="906"/>
                      <a:pt x="75" y="1289"/>
                    </a:cubicBezTo>
                    <a:cubicBezTo>
                      <a:pt x="172" y="1654"/>
                      <a:pt x="329" y="1885"/>
                      <a:pt x="444" y="2019"/>
                    </a:cubicBezTo>
                    <a:cubicBezTo>
                      <a:pt x="560" y="2116"/>
                      <a:pt x="597" y="2116"/>
                      <a:pt x="634" y="2135"/>
                    </a:cubicBezTo>
                    <a:cubicBezTo>
                      <a:pt x="597" y="2158"/>
                      <a:pt x="578" y="2177"/>
                      <a:pt x="537" y="2232"/>
                    </a:cubicBezTo>
                    <a:cubicBezTo>
                      <a:pt x="463" y="2329"/>
                      <a:pt x="403" y="2505"/>
                      <a:pt x="500" y="2676"/>
                    </a:cubicBezTo>
                    <a:cubicBezTo>
                      <a:pt x="597" y="2870"/>
                      <a:pt x="731" y="2967"/>
                      <a:pt x="865" y="3004"/>
                    </a:cubicBezTo>
                    <a:cubicBezTo>
                      <a:pt x="993" y="3057"/>
                      <a:pt x="1126" y="3042"/>
                      <a:pt x="1202" y="3057"/>
                    </a:cubicBezTo>
                    <a:lnTo>
                      <a:pt x="1202" y="3057"/>
                    </a:lnTo>
                    <a:cubicBezTo>
                      <a:pt x="1197" y="3055"/>
                      <a:pt x="1196" y="3051"/>
                      <a:pt x="1199" y="3051"/>
                    </a:cubicBezTo>
                    <a:cubicBezTo>
                      <a:pt x="1201" y="3051"/>
                      <a:pt x="1205" y="3053"/>
                      <a:pt x="1211" y="3059"/>
                    </a:cubicBezTo>
                    <a:cubicBezTo>
                      <a:pt x="1211" y="3059"/>
                      <a:pt x="1230" y="3082"/>
                      <a:pt x="1253" y="3101"/>
                    </a:cubicBezTo>
                    <a:cubicBezTo>
                      <a:pt x="1271" y="3138"/>
                      <a:pt x="1308" y="3198"/>
                      <a:pt x="1368" y="3253"/>
                    </a:cubicBezTo>
                    <a:cubicBezTo>
                      <a:pt x="1461" y="3387"/>
                      <a:pt x="1599" y="3600"/>
                      <a:pt x="1733" y="3831"/>
                    </a:cubicBezTo>
                    <a:cubicBezTo>
                      <a:pt x="2038" y="4330"/>
                      <a:pt x="2445" y="4967"/>
                      <a:pt x="2828" y="5600"/>
                    </a:cubicBezTo>
                    <a:cubicBezTo>
                      <a:pt x="3600" y="6894"/>
                      <a:pt x="4349" y="8183"/>
                      <a:pt x="4349" y="8183"/>
                    </a:cubicBezTo>
                    <a:lnTo>
                      <a:pt x="4330" y="8165"/>
                    </a:lnTo>
                    <a:lnTo>
                      <a:pt x="4330" y="8165"/>
                    </a:lnTo>
                    <a:cubicBezTo>
                      <a:pt x="4330" y="8165"/>
                      <a:pt x="4372" y="8280"/>
                      <a:pt x="4464" y="8373"/>
                    </a:cubicBezTo>
                    <a:cubicBezTo>
                      <a:pt x="4561" y="8488"/>
                      <a:pt x="4737" y="8627"/>
                      <a:pt x="5023" y="8701"/>
                    </a:cubicBezTo>
                    <a:cubicBezTo>
                      <a:pt x="5128" y="8734"/>
                      <a:pt x="5225" y="8747"/>
                      <a:pt x="5314" y="8747"/>
                    </a:cubicBezTo>
                    <a:cubicBezTo>
                      <a:pt x="5650" y="8747"/>
                      <a:pt x="5863" y="8555"/>
                      <a:pt x="5910" y="8511"/>
                    </a:cubicBezTo>
                    <a:cubicBezTo>
                      <a:pt x="5929" y="8548"/>
                      <a:pt x="5966" y="8645"/>
                      <a:pt x="6123" y="8779"/>
                    </a:cubicBezTo>
                    <a:cubicBezTo>
                      <a:pt x="6267" y="8908"/>
                      <a:pt x="6496" y="9023"/>
                      <a:pt x="6830" y="9023"/>
                    </a:cubicBezTo>
                    <a:cubicBezTo>
                      <a:pt x="6893" y="9023"/>
                      <a:pt x="6959" y="9019"/>
                      <a:pt x="7029" y="9010"/>
                    </a:cubicBezTo>
                    <a:cubicBezTo>
                      <a:pt x="7260" y="8992"/>
                      <a:pt x="7412" y="8895"/>
                      <a:pt x="7528" y="8798"/>
                    </a:cubicBezTo>
                    <a:cubicBezTo>
                      <a:pt x="7625" y="8682"/>
                      <a:pt x="7680" y="8548"/>
                      <a:pt x="7722" y="8414"/>
                    </a:cubicBezTo>
                    <a:cubicBezTo>
                      <a:pt x="7759" y="8165"/>
                      <a:pt x="7722" y="7989"/>
                      <a:pt x="7699" y="7952"/>
                    </a:cubicBezTo>
                    <a:cubicBezTo>
                      <a:pt x="7740" y="7952"/>
                      <a:pt x="7893" y="7934"/>
                      <a:pt x="8087" y="7837"/>
                    </a:cubicBezTo>
                    <a:cubicBezTo>
                      <a:pt x="8184" y="7777"/>
                      <a:pt x="8299" y="7721"/>
                      <a:pt x="8373" y="7606"/>
                    </a:cubicBezTo>
                    <a:cubicBezTo>
                      <a:pt x="8452" y="7509"/>
                      <a:pt x="8489" y="7375"/>
                      <a:pt x="8470" y="7199"/>
                    </a:cubicBezTo>
                    <a:cubicBezTo>
                      <a:pt x="8433" y="6894"/>
                      <a:pt x="8276" y="6640"/>
                      <a:pt x="8142" y="6335"/>
                    </a:cubicBezTo>
                    <a:cubicBezTo>
                      <a:pt x="7990" y="6025"/>
                      <a:pt x="7856" y="5660"/>
                      <a:pt x="7874" y="5120"/>
                    </a:cubicBezTo>
                    <a:cubicBezTo>
                      <a:pt x="7893" y="4602"/>
                      <a:pt x="8008" y="3868"/>
                      <a:pt x="7874" y="3138"/>
                    </a:cubicBezTo>
                    <a:cubicBezTo>
                      <a:pt x="7740" y="2389"/>
                      <a:pt x="7352" y="1654"/>
                      <a:pt x="6391" y="1095"/>
                    </a:cubicBezTo>
                    <a:cubicBezTo>
                      <a:pt x="5430" y="559"/>
                      <a:pt x="4603" y="481"/>
                      <a:pt x="3868" y="462"/>
                    </a:cubicBezTo>
                    <a:cubicBezTo>
                      <a:pt x="3138" y="444"/>
                      <a:pt x="2482" y="481"/>
                      <a:pt x="1867" y="194"/>
                    </a:cubicBezTo>
                    <a:cubicBezTo>
                      <a:pt x="1558" y="56"/>
                      <a:pt x="1271" y="0"/>
                      <a:pt x="1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5"/>
              <p:cNvSpPr/>
              <p:nvPr/>
            </p:nvSpPr>
            <p:spPr>
              <a:xfrm>
                <a:off x="5952796" y="3398629"/>
                <a:ext cx="84548" cy="109821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195" extrusionOk="0">
                    <a:moveTo>
                      <a:pt x="707" y="1"/>
                    </a:moveTo>
                    <a:cubicBezTo>
                      <a:pt x="550" y="500"/>
                      <a:pt x="282" y="407"/>
                      <a:pt x="129" y="657"/>
                    </a:cubicBezTo>
                    <a:cubicBezTo>
                      <a:pt x="0" y="898"/>
                      <a:pt x="81" y="1194"/>
                      <a:pt x="365" y="1194"/>
                    </a:cubicBezTo>
                    <a:cubicBezTo>
                      <a:pt x="376" y="1194"/>
                      <a:pt x="386" y="1194"/>
                      <a:pt x="397" y="1193"/>
                    </a:cubicBezTo>
                    <a:cubicBezTo>
                      <a:pt x="707" y="1193"/>
                      <a:pt x="919" y="870"/>
                      <a:pt x="919" y="870"/>
                    </a:cubicBezTo>
                    <a:lnTo>
                      <a:pt x="707" y="1"/>
                    </a:ln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5"/>
              <p:cNvSpPr/>
              <p:nvPr/>
            </p:nvSpPr>
            <p:spPr>
              <a:xfrm>
                <a:off x="5952336" y="3379146"/>
                <a:ext cx="88408" cy="13472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466" extrusionOk="0">
                    <a:moveTo>
                      <a:pt x="693" y="328"/>
                    </a:moveTo>
                    <a:lnTo>
                      <a:pt x="864" y="1058"/>
                    </a:lnTo>
                    <a:cubicBezTo>
                      <a:pt x="846" y="1100"/>
                      <a:pt x="652" y="1368"/>
                      <a:pt x="402" y="1368"/>
                    </a:cubicBezTo>
                    <a:cubicBezTo>
                      <a:pt x="268" y="1368"/>
                      <a:pt x="190" y="1313"/>
                      <a:pt x="153" y="1216"/>
                    </a:cubicBezTo>
                    <a:cubicBezTo>
                      <a:pt x="116" y="1137"/>
                      <a:pt x="116" y="1003"/>
                      <a:pt x="171" y="906"/>
                    </a:cubicBezTo>
                    <a:cubicBezTo>
                      <a:pt x="250" y="790"/>
                      <a:pt x="347" y="753"/>
                      <a:pt x="439" y="675"/>
                    </a:cubicBezTo>
                    <a:cubicBezTo>
                      <a:pt x="536" y="619"/>
                      <a:pt x="615" y="481"/>
                      <a:pt x="693" y="328"/>
                    </a:cubicBezTo>
                    <a:close/>
                    <a:moveTo>
                      <a:pt x="712" y="0"/>
                    </a:moveTo>
                    <a:lnTo>
                      <a:pt x="652" y="194"/>
                    </a:lnTo>
                    <a:cubicBezTo>
                      <a:pt x="596" y="444"/>
                      <a:pt x="499" y="522"/>
                      <a:pt x="402" y="596"/>
                    </a:cubicBezTo>
                    <a:cubicBezTo>
                      <a:pt x="287" y="656"/>
                      <a:pt x="171" y="712"/>
                      <a:pt x="93" y="850"/>
                    </a:cubicBezTo>
                    <a:cubicBezTo>
                      <a:pt x="19" y="984"/>
                      <a:pt x="0" y="1137"/>
                      <a:pt x="56" y="1252"/>
                    </a:cubicBezTo>
                    <a:cubicBezTo>
                      <a:pt x="116" y="1386"/>
                      <a:pt x="231" y="1465"/>
                      <a:pt x="402" y="1465"/>
                    </a:cubicBezTo>
                    <a:cubicBezTo>
                      <a:pt x="749" y="1465"/>
                      <a:pt x="961" y="1118"/>
                      <a:pt x="961" y="1118"/>
                    </a:cubicBezTo>
                    <a:lnTo>
                      <a:pt x="961" y="1100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5"/>
              <p:cNvSpPr/>
              <p:nvPr/>
            </p:nvSpPr>
            <p:spPr>
              <a:xfrm>
                <a:off x="6003249" y="3205912"/>
                <a:ext cx="430276" cy="51850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5642" extrusionOk="0">
                    <a:moveTo>
                      <a:pt x="1" y="0"/>
                    </a:moveTo>
                    <a:lnTo>
                      <a:pt x="1" y="3752"/>
                    </a:lnTo>
                    <a:cubicBezTo>
                      <a:pt x="1" y="4639"/>
                      <a:pt x="176" y="5642"/>
                      <a:pt x="1599" y="5642"/>
                    </a:cubicBezTo>
                    <a:cubicBezTo>
                      <a:pt x="2450" y="5642"/>
                      <a:pt x="2889" y="5485"/>
                      <a:pt x="3161" y="5277"/>
                    </a:cubicBezTo>
                    <a:cubicBezTo>
                      <a:pt x="3004" y="5083"/>
                      <a:pt x="2930" y="4815"/>
                      <a:pt x="2967" y="4390"/>
                    </a:cubicBezTo>
                    <a:cubicBezTo>
                      <a:pt x="3027" y="3752"/>
                      <a:pt x="3448" y="3484"/>
                      <a:pt x="3605" y="3405"/>
                    </a:cubicBezTo>
                    <a:lnTo>
                      <a:pt x="3605" y="3387"/>
                    </a:lnTo>
                    <a:cubicBezTo>
                      <a:pt x="3605" y="3387"/>
                      <a:pt x="4681" y="3022"/>
                      <a:pt x="4256" y="2116"/>
                    </a:cubicBezTo>
                    <a:cubicBezTo>
                      <a:pt x="4071" y="1691"/>
                      <a:pt x="3742" y="1531"/>
                      <a:pt x="3439" y="1531"/>
                    </a:cubicBezTo>
                    <a:cubicBezTo>
                      <a:pt x="3084" y="1531"/>
                      <a:pt x="2765" y="1750"/>
                      <a:pt x="2755" y="2019"/>
                    </a:cubicBezTo>
                    <a:cubicBezTo>
                      <a:pt x="2219" y="1788"/>
                      <a:pt x="2353" y="1308"/>
                      <a:pt x="2353" y="1308"/>
                    </a:cubicBezTo>
                    <a:lnTo>
                      <a:pt x="2353" y="1308"/>
                    </a:lnTo>
                    <a:cubicBezTo>
                      <a:pt x="2353" y="1308"/>
                      <a:pt x="2339" y="1309"/>
                      <a:pt x="2314" y="1309"/>
                    </a:cubicBezTo>
                    <a:cubicBezTo>
                      <a:pt x="2182" y="1309"/>
                      <a:pt x="1745" y="1279"/>
                      <a:pt x="1484" y="906"/>
                    </a:cubicBezTo>
                    <a:cubicBezTo>
                      <a:pt x="1179" y="462"/>
                      <a:pt x="1179" y="171"/>
                      <a:pt x="1179" y="171"/>
                    </a:cubicBezTo>
                    <a:cubicBezTo>
                      <a:pt x="1179" y="171"/>
                      <a:pt x="981" y="295"/>
                      <a:pt x="724" y="295"/>
                    </a:cubicBezTo>
                    <a:cubicBezTo>
                      <a:pt x="660" y="295"/>
                      <a:pt x="592" y="288"/>
                      <a:pt x="523" y="268"/>
                    </a:cubicBezTo>
                    <a:cubicBezTo>
                      <a:pt x="176" y="17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917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5"/>
              <p:cNvSpPr/>
              <p:nvPr/>
            </p:nvSpPr>
            <p:spPr>
              <a:xfrm>
                <a:off x="5987534" y="3196998"/>
                <a:ext cx="423016" cy="532561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5795" extrusionOk="0">
                    <a:moveTo>
                      <a:pt x="232" y="176"/>
                    </a:moveTo>
                    <a:cubicBezTo>
                      <a:pt x="269" y="213"/>
                      <a:pt x="384" y="328"/>
                      <a:pt x="675" y="407"/>
                    </a:cubicBezTo>
                    <a:cubicBezTo>
                      <a:pt x="757" y="432"/>
                      <a:pt x="836" y="441"/>
                      <a:pt x="908" y="441"/>
                    </a:cubicBezTo>
                    <a:cubicBezTo>
                      <a:pt x="1104" y="441"/>
                      <a:pt x="1254" y="369"/>
                      <a:pt x="1308" y="328"/>
                    </a:cubicBezTo>
                    <a:cubicBezTo>
                      <a:pt x="1308" y="365"/>
                      <a:pt x="1308" y="384"/>
                      <a:pt x="1350" y="481"/>
                    </a:cubicBezTo>
                    <a:cubicBezTo>
                      <a:pt x="1387" y="615"/>
                      <a:pt x="1466" y="809"/>
                      <a:pt x="1618" y="1040"/>
                    </a:cubicBezTo>
                    <a:cubicBezTo>
                      <a:pt x="1903" y="1431"/>
                      <a:pt x="2317" y="1446"/>
                      <a:pt x="2439" y="1446"/>
                    </a:cubicBezTo>
                    <a:cubicBezTo>
                      <a:pt x="2449" y="1446"/>
                      <a:pt x="2458" y="1446"/>
                      <a:pt x="2464" y="1446"/>
                    </a:cubicBezTo>
                    <a:cubicBezTo>
                      <a:pt x="2464" y="1483"/>
                      <a:pt x="2445" y="1562"/>
                      <a:pt x="2464" y="1696"/>
                    </a:cubicBezTo>
                    <a:cubicBezTo>
                      <a:pt x="2505" y="1848"/>
                      <a:pt x="2621" y="2061"/>
                      <a:pt x="2907" y="2176"/>
                    </a:cubicBezTo>
                    <a:lnTo>
                      <a:pt x="2967" y="2195"/>
                    </a:lnTo>
                    <a:lnTo>
                      <a:pt x="2967" y="2139"/>
                    </a:lnTo>
                    <a:cubicBezTo>
                      <a:pt x="2987" y="1897"/>
                      <a:pt x="3289" y="1684"/>
                      <a:pt x="3624" y="1684"/>
                    </a:cubicBezTo>
                    <a:cubicBezTo>
                      <a:pt x="3903" y="1684"/>
                      <a:pt x="4206" y="1831"/>
                      <a:pt x="4390" y="2232"/>
                    </a:cubicBezTo>
                    <a:cubicBezTo>
                      <a:pt x="4487" y="2444"/>
                      <a:pt x="4506" y="2620"/>
                      <a:pt x="4469" y="2772"/>
                    </a:cubicBezTo>
                    <a:cubicBezTo>
                      <a:pt x="4427" y="2925"/>
                      <a:pt x="4330" y="3064"/>
                      <a:pt x="4215" y="3156"/>
                    </a:cubicBezTo>
                    <a:cubicBezTo>
                      <a:pt x="4025" y="3350"/>
                      <a:pt x="3753" y="3447"/>
                      <a:pt x="3753" y="3447"/>
                    </a:cubicBezTo>
                    <a:lnTo>
                      <a:pt x="3716" y="3466"/>
                    </a:lnTo>
                    <a:lnTo>
                      <a:pt x="3716" y="3484"/>
                    </a:lnTo>
                    <a:cubicBezTo>
                      <a:pt x="3545" y="3581"/>
                      <a:pt x="3157" y="3849"/>
                      <a:pt x="3083" y="4487"/>
                    </a:cubicBezTo>
                    <a:cubicBezTo>
                      <a:pt x="3041" y="4870"/>
                      <a:pt x="3120" y="5143"/>
                      <a:pt x="3254" y="5332"/>
                    </a:cubicBezTo>
                    <a:cubicBezTo>
                      <a:pt x="3004" y="5545"/>
                      <a:pt x="2579" y="5679"/>
                      <a:pt x="1770" y="5679"/>
                    </a:cubicBezTo>
                    <a:cubicBezTo>
                      <a:pt x="1077" y="5679"/>
                      <a:pt x="694" y="5448"/>
                      <a:pt x="481" y="5101"/>
                    </a:cubicBezTo>
                    <a:cubicBezTo>
                      <a:pt x="269" y="4755"/>
                      <a:pt x="232" y="4293"/>
                      <a:pt x="232" y="3849"/>
                    </a:cubicBezTo>
                    <a:lnTo>
                      <a:pt x="232" y="176"/>
                    </a:lnTo>
                    <a:close/>
                    <a:moveTo>
                      <a:pt x="1" y="0"/>
                    </a:moveTo>
                    <a:lnTo>
                      <a:pt x="135" y="116"/>
                    </a:lnTo>
                    <a:lnTo>
                      <a:pt x="135" y="3849"/>
                    </a:lnTo>
                    <a:cubicBezTo>
                      <a:pt x="135" y="4293"/>
                      <a:pt x="172" y="4773"/>
                      <a:pt x="403" y="5143"/>
                    </a:cubicBezTo>
                    <a:cubicBezTo>
                      <a:pt x="634" y="5526"/>
                      <a:pt x="1059" y="5794"/>
                      <a:pt x="1770" y="5794"/>
                    </a:cubicBezTo>
                    <a:cubicBezTo>
                      <a:pt x="2621" y="5794"/>
                      <a:pt x="3083" y="5642"/>
                      <a:pt x="3369" y="5411"/>
                    </a:cubicBezTo>
                    <a:lnTo>
                      <a:pt x="3388" y="5374"/>
                    </a:lnTo>
                    <a:lnTo>
                      <a:pt x="3369" y="5332"/>
                    </a:lnTo>
                    <a:cubicBezTo>
                      <a:pt x="3217" y="5161"/>
                      <a:pt x="3157" y="4912"/>
                      <a:pt x="3198" y="4487"/>
                    </a:cubicBezTo>
                    <a:cubicBezTo>
                      <a:pt x="3254" y="3872"/>
                      <a:pt x="3637" y="3618"/>
                      <a:pt x="3794" y="3544"/>
                    </a:cubicBezTo>
                    <a:lnTo>
                      <a:pt x="3831" y="3526"/>
                    </a:lnTo>
                    <a:cubicBezTo>
                      <a:pt x="3850" y="3502"/>
                      <a:pt x="4081" y="3429"/>
                      <a:pt x="4293" y="3234"/>
                    </a:cubicBezTo>
                    <a:cubicBezTo>
                      <a:pt x="4409" y="3119"/>
                      <a:pt x="4506" y="2985"/>
                      <a:pt x="4561" y="2809"/>
                    </a:cubicBezTo>
                    <a:cubicBezTo>
                      <a:pt x="4603" y="2638"/>
                      <a:pt x="4584" y="2426"/>
                      <a:pt x="4487" y="2195"/>
                    </a:cubicBezTo>
                    <a:cubicBezTo>
                      <a:pt x="4292" y="1760"/>
                      <a:pt x="3951" y="1592"/>
                      <a:pt x="3634" y="1592"/>
                    </a:cubicBezTo>
                    <a:cubicBezTo>
                      <a:pt x="3291" y="1592"/>
                      <a:pt x="2977" y="1789"/>
                      <a:pt x="2907" y="2061"/>
                    </a:cubicBezTo>
                    <a:cubicBezTo>
                      <a:pt x="2695" y="1945"/>
                      <a:pt x="2598" y="1793"/>
                      <a:pt x="2561" y="1677"/>
                    </a:cubicBezTo>
                    <a:cubicBezTo>
                      <a:pt x="2542" y="1520"/>
                      <a:pt x="2561" y="1423"/>
                      <a:pt x="2561" y="1423"/>
                    </a:cubicBezTo>
                    <a:lnTo>
                      <a:pt x="2579" y="1349"/>
                    </a:lnTo>
                    <a:lnTo>
                      <a:pt x="2524" y="1349"/>
                    </a:lnTo>
                    <a:cubicBezTo>
                      <a:pt x="2524" y="1349"/>
                      <a:pt x="2511" y="1350"/>
                      <a:pt x="2489" y="1350"/>
                    </a:cubicBezTo>
                    <a:cubicBezTo>
                      <a:pt x="2367" y="1350"/>
                      <a:pt x="1954" y="1324"/>
                      <a:pt x="1697" y="984"/>
                    </a:cubicBezTo>
                    <a:cubicBezTo>
                      <a:pt x="1539" y="753"/>
                      <a:pt x="1484" y="578"/>
                      <a:pt x="1442" y="462"/>
                    </a:cubicBezTo>
                    <a:cubicBezTo>
                      <a:pt x="1405" y="328"/>
                      <a:pt x="1405" y="268"/>
                      <a:pt x="1405" y="268"/>
                    </a:cubicBezTo>
                    <a:lnTo>
                      <a:pt x="1405" y="176"/>
                    </a:lnTo>
                    <a:lnTo>
                      <a:pt x="1327" y="231"/>
                    </a:lnTo>
                    <a:cubicBezTo>
                      <a:pt x="1327" y="231"/>
                      <a:pt x="1140" y="339"/>
                      <a:pt x="910" y="339"/>
                    </a:cubicBezTo>
                    <a:cubicBezTo>
                      <a:pt x="846" y="339"/>
                      <a:pt x="779" y="331"/>
                      <a:pt x="712" y="310"/>
                    </a:cubicBezTo>
                    <a:cubicBezTo>
                      <a:pt x="384" y="213"/>
                      <a:pt x="232" y="79"/>
                      <a:pt x="232" y="79"/>
                    </a:cubicBezTo>
                    <a:lnTo>
                      <a:pt x="232" y="60"/>
                    </a:lnTo>
                    <a:lnTo>
                      <a:pt x="195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5"/>
              <p:cNvSpPr/>
              <p:nvPr/>
            </p:nvSpPr>
            <p:spPr>
              <a:xfrm>
                <a:off x="6284834" y="3407544"/>
                <a:ext cx="56518" cy="5486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97" extrusionOk="0">
                    <a:moveTo>
                      <a:pt x="310" y="1"/>
                    </a:moveTo>
                    <a:cubicBezTo>
                      <a:pt x="134" y="1"/>
                      <a:pt x="0" y="135"/>
                      <a:pt x="0" y="310"/>
                    </a:cubicBezTo>
                    <a:cubicBezTo>
                      <a:pt x="0" y="463"/>
                      <a:pt x="134" y="597"/>
                      <a:pt x="310" y="597"/>
                    </a:cubicBezTo>
                    <a:cubicBezTo>
                      <a:pt x="481" y="597"/>
                      <a:pt x="615" y="463"/>
                      <a:pt x="615" y="310"/>
                    </a:cubicBezTo>
                    <a:cubicBezTo>
                      <a:pt x="615" y="135"/>
                      <a:pt x="481" y="1"/>
                      <a:pt x="310" y="1"/>
                    </a:cubicBezTo>
                    <a:close/>
                  </a:path>
                </a:pathLst>
              </a:custGeom>
              <a:solidFill>
                <a:srgbClr val="FFD4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5"/>
              <p:cNvSpPr/>
              <p:nvPr/>
            </p:nvSpPr>
            <p:spPr>
              <a:xfrm>
                <a:off x="6281434" y="3402030"/>
                <a:ext cx="65433" cy="6589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7" extrusionOk="0">
                    <a:moveTo>
                      <a:pt x="347" y="98"/>
                    </a:moveTo>
                    <a:cubicBezTo>
                      <a:pt x="481" y="98"/>
                      <a:pt x="596" y="213"/>
                      <a:pt x="596" y="370"/>
                    </a:cubicBezTo>
                    <a:cubicBezTo>
                      <a:pt x="596" y="504"/>
                      <a:pt x="481" y="620"/>
                      <a:pt x="347" y="620"/>
                    </a:cubicBezTo>
                    <a:cubicBezTo>
                      <a:pt x="208" y="620"/>
                      <a:pt x="93" y="504"/>
                      <a:pt x="93" y="370"/>
                    </a:cubicBezTo>
                    <a:cubicBezTo>
                      <a:pt x="93" y="213"/>
                      <a:pt x="208" y="98"/>
                      <a:pt x="347" y="98"/>
                    </a:cubicBezTo>
                    <a:close/>
                    <a:moveTo>
                      <a:pt x="347" y="1"/>
                    </a:moveTo>
                    <a:cubicBezTo>
                      <a:pt x="153" y="1"/>
                      <a:pt x="0" y="158"/>
                      <a:pt x="0" y="370"/>
                    </a:cubicBezTo>
                    <a:cubicBezTo>
                      <a:pt x="0" y="560"/>
                      <a:pt x="153" y="717"/>
                      <a:pt x="347" y="717"/>
                    </a:cubicBezTo>
                    <a:cubicBezTo>
                      <a:pt x="536" y="717"/>
                      <a:pt x="712" y="560"/>
                      <a:pt x="712" y="370"/>
                    </a:cubicBezTo>
                    <a:cubicBezTo>
                      <a:pt x="712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5"/>
              <p:cNvSpPr/>
              <p:nvPr/>
            </p:nvSpPr>
            <p:spPr>
              <a:xfrm>
                <a:off x="6003249" y="3526096"/>
                <a:ext cx="74439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384" extrusionOk="0">
                    <a:moveTo>
                      <a:pt x="735" y="0"/>
                    </a:moveTo>
                    <a:cubicBezTo>
                      <a:pt x="560" y="231"/>
                      <a:pt x="389" y="291"/>
                      <a:pt x="255" y="291"/>
                    </a:cubicBezTo>
                    <a:cubicBezTo>
                      <a:pt x="139" y="291"/>
                      <a:pt x="42" y="250"/>
                      <a:pt x="42" y="250"/>
                    </a:cubicBezTo>
                    <a:lnTo>
                      <a:pt x="1" y="328"/>
                    </a:lnTo>
                    <a:cubicBezTo>
                      <a:pt x="1" y="328"/>
                      <a:pt x="98" y="384"/>
                      <a:pt x="255" y="384"/>
                    </a:cubicBezTo>
                    <a:cubicBezTo>
                      <a:pt x="426" y="384"/>
                      <a:pt x="620" y="310"/>
                      <a:pt x="809" y="79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5"/>
              <p:cNvSpPr/>
              <p:nvPr/>
            </p:nvSpPr>
            <p:spPr>
              <a:xfrm>
                <a:off x="6056368" y="3368486"/>
                <a:ext cx="37403" cy="62124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76" extrusionOk="0">
                    <a:moveTo>
                      <a:pt x="213" y="1"/>
                    </a:moveTo>
                    <a:cubicBezTo>
                      <a:pt x="97" y="1"/>
                      <a:pt x="0" y="158"/>
                      <a:pt x="0" y="347"/>
                    </a:cubicBezTo>
                    <a:cubicBezTo>
                      <a:pt x="0" y="523"/>
                      <a:pt x="97" y="675"/>
                      <a:pt x="213" y="675"/>
                    </a:cubicBezTo>
                    <a:cubicBezTo>
                      <a:pt x="328" y="675"/>
                      <a:pt x="407" y="523"/>
                      <a:pt x="407" y="347"/>
                    </a:cubicBezTo>
                    <a:cubicBezTo>
                      <a:pt x="407" y="158"/>
                      <a:pt x="328" y="1"/>
                      <a:pt x="21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5"/>
              <p:cNvSpPr/>
              <p:nvPr/>
            </p:nvSpPr>
            <p:spPr>
              <a:xfrm>
                <a:off x="6019424" y="3263443"/>
                <a:ext cx="95576" cy="69936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761" extrusionOk="0">
                    <a:moveTo>
                      <a:pt x="684" y="1"/>
                    </a:moveTo>
                    <a:cubicBezTo>
                      <a:pt x="603" y="1"/>
                      <a:pt x="509" y="14"/>
                      <a:pt x="402" y="49"/>
                    </a:cubicBezTo>
                    <a:cubicBezTo>
                      <a:pt x="19" y="183"/>
                      <a:pt x="0" y="451"/>
                      <a:pt x="0" y="451"/>
                    </a:cubicBezTo>
                    <a:lnTo>
                      <a:pt x="231" y="760"/>
                    </a:lnTo>
                    <a:cubicBezTo>
                      <a:pt x="231" y="760"/>
                      <a:pt x="389" y="547"/>
                      <a:pt x="627" y="547"/>
                    </a:cubicBezTo>
                    <a:cubicBezTo>
                      <a:pt x="637" y="547"/>
                      <a:pt x="647" y="547"/>
                      <a:pt x="656" y="548"/>
                    </a:cubicBezTo>
                    <a:cubicBezTo>
                      <a:pt x="906" y="566"/>
                      <a:pt x="1040" y="626"/>
                      <a:pt x="1040" y="626"/>
                    </a:cubicBezTo>
                    <a:lnTo>
                      <a:pt x="1040" y="104"/>
                    </a:lnTo>
                    <a:cubicBezTo>
                      <a:pt x="1040" y="104"/>
                      <a:pt x="914" y="1"/>
                      <a:pt x="684" y="1"/>
                    </a:cubicBezTo>
                    <a:close/>
                  </a:path>
                </a:pathLst>
              </a:custGeom>
              <a:solidFill>
                <a:srgbClr val="362D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5"/>
              <p:cNvSpPr/>
              <p:nvPr/>
            </p:nvSpPr>
            <p:spPr>
              <a:xfrm>
                <a:off x="6013910" y="3258939"/>
                <a:ext cx="104490" cy="81607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888" extrusionOk="0">
                    <a:moveTo>
                      <a:pt x="733" y="98"/>
                    </a:moveTo>
                    <a:cubicBezTo>
                      <a:pt x="804" y="98"/>
                      <a:pt x="867" y="107"/>
                      <a:pt x="924" y="116"/>
                    </a:cubicBezTo>
                    <a:cubicBezTo>
                      <a:pt x="1003" y="135"/>
                      <a:pt x="1040" y="172"/>
                      <a:pt x="1040" y="172"/>
                    </a:cubicBezTo>
                    <a:lnTo>
                      <a:pt x="1040" y="615"/>
                    </a:lnTo>
                    <a:cubicBezTo>
                      <a:pt x="1003" y="597"/>
                      <a:pt x="924" y="560"/>
                      <a:pt x="716" y="541"/>
                    </a:cubicBezTo>
                    <a:cubicBezTo>
                      <a:pt x="485" y="541"/>
                      <a:pt x="347" y="675"/>
                      <a:pt x="291" y="731"/>
                    </a:cubicBezTo>
                    <a:lnTo>
                      <a:pt x="116" y="481"/>
                    </a:lnTo>
                    <a:cubicBezTo>
                      <a:pt x="116" y="481"/>
                      <a:pt x="116" y="444"/>
                      <a:pt x="157" y="366"/>
                    </a:cubicBezTo>
                    <a:cubicBezTo>
                      <a:pt x="213" y="287"/>
                      <a:pt x="310" y="213"/>
                      <a:pt x="485" y="135"/>
                    </a:cubicBezTo>
                    <a:cubicBezTo>
                      <a:pt x="580" y="107"/>
                      <a:pt x="661" y="98"/>
                      <a:pt x="733" y="98"/>
                    </a:cubicBezTo>
                    <a:close/>
                    <a:moveTo>
                      <a:pt x="734" y="1"/>
                    </a:moveTo>
                    <a:cubicBezTo>
                      <a:pt x="652" y="1"/>
                      <a:pt x="559" y="10"/>
                      <a:pt x="462" y="38"/>
                    </a:cubicBezTo>
                    <a:cubicBezTo>
                      <a:pt x="254" y="116"/>
                      <a:pt x="139" y="213"/>
                      <a:pt x="79" y="310"/>
                    </a:cubicBezTo>
                    <a:cubicBezTo>
                      <a:pt x="23" y="403"/>
                      <a:pt x="0" y="481"/>
                      <a:pt x="0" y="481"/>
                    </a:cubicBezTo>
                    <a:lnTo>
                      <a:pt x="0" y="500"/>
                    </a:lnTo>
                    <a:lnTo>
                      <a:pt x="291" y="888"/>
                    </a:lnTo>
                    <a:lnTo>
                      <a:pt x="328" y="846"/>
                    </a:lnTo>
                    <a:cubicBezTo>
                      <a:pt x="328" y="846"/>
                      <a:pt x="485" y="634"/>
                      <a:pt x="716" y="634"/>
                    </a:cubicBezTo>
                    <a:cubicBezTo>
                      <a:pt x="966" y="657"/>
                      <a:pt x="1081" y="712"/>
                      <a:pt x="1081" y="712"/>
                    </a:cubicBezTo>
                    <a:lnTo>
                      <a:pt x="1137" y="749"/>
                    </a:lnTo>
                    <a:lnTo>
                      <a:pt x="1137" y="116"/>
                    </a:lnTo>
                    <a:lnTo>
                      <a:pt x="1118" y="98"/>
                    </a:lnTo>
                    <a:cubicBezTo>
                      <a:pt x="1118" y="98"/>
                      <a:pt x="1063" y="56"/>
                      <a:pt x="947" y="19"/>
                    </a:cubicBezTo>
                    <a:cubicBezTo>
                      <a:pt x="890" y="10"/>
                      <a:pt x="817" y="1"/>
                      <a:pt x="7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/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JDK (Java Development Kit)</a:t>
            </a:r>
            <a:endParaRPr dirty="0"/>
          </a:p>
        </p:txBody>
      </p:sp>
      <p:sp>
        <p:nvSpPr>
          <p:cNvPr id="1379" name="Google Shape;1379;p39"/>
          <p:cNvSpPr txBox="1">
            <a:spLocks noGrp="1"/>
          </p:cNvSpPr>
          <p:nvPr>
            <p:ph type="subTitle" idx="4"/>
          </p:nvPr>
        </p:nvSpPr>
        <p:spPr>
          <a:xfrm>
            <a:off x="1214438" y="2275284"/>
            <a:ext cx="6715124" cy="921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JDK </a:t>
            </a:r>
            <a:r>
              <a:rPr lang="en-US" dirty="0" err="1"/>
              <a:t>përmban</a:t>
            </a:r>
            <a:r>
              <a:rPr lang="en-US" dirty="0"/>
              <a:t> </a:t>
            </a:r>
            <a:r>
              <a:rPr lang="en-US" dirty="0" err="1"/>
              <a:t>cdo</a:t>
            </a:r>
            <a:r>
              <a:rPr lang="en-US" dirty="0"/>
              <a:t> </a:t>
            </a:r>
            <a:r>
              <a:rPr lang="en-US" dirty="0" err="1"/>
              <a:t>gjë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I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kompjuterit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ekzekututar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program Java.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13611D48-02B7-2634-92AD-2A4C5876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225AD261-04BA-9AF2-4C34-E2A8A34C4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JRE (Java Runtime Environment)</a:t>
            </a:r>
            <a:endParaRPr dirty="0"/>
          </a:p>
        </p:txBody>
      </p:sp>
      <p:sp>
        <p:nvSpPr>
          <p:cNvPr id="1379" name="Google Shape;1379;p39">
            <a:extLst>
              <a:ext uri="{FF2B5EF4-FFF2-40B4-BE49-F238E27FC236}">
                <a16:creationId xmlns:a16="http://schemas.microsoft.com/office/drawing/2014/main" id="{A0D70C1D-1390-FBA1-5D5A-BE0AEC5F9B8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214438" y="2245070"/>
            <a:ext cx="6715124" cy="921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Përmban</a:t>
            </a:r>
            <a:r>
              <a:rPr lang="en-US" dirty="0"/>
              <a:t> </a:t>
            </a:r>
            <a:r>
              <a:rPr lang="en-US" dirty="0" err="1"/>
              <a:t>libraritë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klasat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zhvilluar</a:t>
            </a:r>
            <a:r>
              <a:rPr lang="en-US" dirty="0"/>
              <a:t> </a:t>
            </a:r>
            <a:r>
              <a:rPr lang="en-US" dirty="0" err="1"/>
              <a:t>programin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16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A683836B-914C-A126-E16D-561604D62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9">
            <a:extLst>
              <a:ext uri="{FF2B5EF4-FFF2-40B4-BE49-F238E27FC236}">
                <a16:creationId xmlns:a16="http://schemas.microsoft.com/office/drawing/2014/main" id="{A4FA7910-DC59-E650-09C9-A1789F1FC7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8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JVM (Java Virtual Machine)</a:t>
            </a:r>
            <a:endParaRPr dirty="0"/>
          </a:p>
        </p:txBody>
      </p:sp>
      <p:sp>
        <p:nvSpPr>
          <p:cNvPr id="1379" name="Google Shape;1379;p39">
            <a:extLst>
              <a:ext uri="{FF2B5EF4-FFF2-40B4-BE49-F238E27FC236}">
                <a16:creationId xmlns:a16="http://schemas.microsoft.com/office/drawing/2014/main" id="{75366B94-841E-E237-B24E-601B4967ED3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907256" y="2093118"/>
            <a:ext cx="7329488" cy="1507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"</a:t>
            </a:r>
            <a:r>
              <a:rPr lang="en-US" dirty="0" err="1"/>
              <a:t>makinë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"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përkthen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ekzekuton</a:t>
            </a:r>
            <a:r>
              <a:rPr lang="en-US" dirty="0"/>
              <a:t> </a:t>
            </a:r>
            <a:r>
              <a:rPr lang="en-US" dirty="0" err="1"/>
              <a:t>kodin</a:t>
            </a:r>
            <a:r>
              <a:rPr lang="en-US" dirty="0"/>
              <a:t> Java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kuptohet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Kompjuteri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4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8DEF2D95-FCDE-41AC-12E9-DC37108B7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6E4680-FC6A-3CA0-05C1-39355CF9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94" y="283963"/>
            <a:ext cx="6958012" cy="52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6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>
          <a:extLst>
            <a:ext uri="{FF2B5EF4-FFF2-40B4-BE49-F238E27FC236}">
              <a16:creationId xmlns:a16="http://schemas.microsoft.com/office/drawing/2014/main" id="{BA43F332-6B6A-728A-ABC3-31695E4FA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588189-5E8E-6267-592E-EDAE94811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24"/>
          <a:stretch/>
        </p:blipFill>
        <p:spPr>
          <a:xfrm>
            <a:off x="1230399" y="661810"/>
            <a:ext cx="6856326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1254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238</Words>
  <Application>Microsoft Office PowerPoint</Application>
  <PresentationFormat>On-screen Show (16:9)</PresentationFormat>
  <Paragraphs>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Montserrat</vt:lpstr>
      <vt:lpstr>Bebas Neue</vt:lpstr>
      <vt:lpstr>Inter</vt:lpstr>
      <vt:lpstr>Open Sans</vt:lpstr>
      <vt:lpstr>Computer Workshop for Beginners by Slidesgo</vt:lpstr>
      <vt:lpstr>HYRJE NE  JAVA Leksioni 01</vt:lpstr>
      <vt:lpstr>Cfare është Java?</vt:lpstr>
      <vt:lpstr>Java na mundëson të krijojmë:</vt:lpstr>
      <vt:lpstr>Cfarë duhet për të krijuar një program në java?</vt:lpstr>
      <vt:lpstr>1. JDK (Java Development Kit)</vt:lpstr>
      <vt:lpstr>2. JRE (Java Runtime Environment)</vt:lpstr>
      <vt:lpstr>3. JVM (Java Virtual Machine)</vt:lpstr>
      <vt:lpstr>PowerPoint Presentation</vt:lpstr>
      <vt:lpstr>PowerPoint Presentation</vt:lpstr>
      <vt:lpstr>Class</vt:lpstr>
      <vt:lpstr>Packet</vt:lpstr>
      <vt:lpstr>Comments</vt:lpstr>
      <vt:lpstr>Ushtrimi 1</vt:lpstr>
      <vt:lpstr>Ushtrimi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 JAVA Leksioni 01</dc:title>
  <cp:lastModifiedBy>Sabian Zhupa</cp:lastModifiedBy>
  <cp:revision>6</cp:revision>
  <dcterms:modified xsi:type="dcterms:W3CDTF">2024-02-07T12:11:11Z</dcterms:modified>
</cp:coreProperties>
</file>