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61" r:id="rId3"/>
    <p:sldId id="262" r:id="rId4"/>
    <p:sldId id="265" r:id="rId5"/>
    <p:sldId id="296" r:id="rId6"/>
    <p:sldId id="297" r:id="rId7"/>
    <p:sldId id="298" r:id="rId8"/>
    <p:sldId id="263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Epilogue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PT Sans" panose="020B060402020202020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B799F-18CC-4D04-9E25-494DA3BA0945}">
  <a:tblStyle styleId="{AF0B799F-18CC-4D04-9E25-494DA3BA09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9B7A4F-08E7-45C5-9F7C-99C5583FB7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52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7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5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9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514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7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857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74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74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5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0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13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73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5"/>
          <p:cNvSpPr txBox="1">
            <a:spLocks noGrp="1"/>
          </p:cNvSpPr>
          <p:nvPr>
            <p:ph type="subTitle" idx="1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2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3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subTitle" idx="4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6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8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>
            <a:spLocks noGrp="1"/>
          </p:cNvSpPr>
          <p:nvPr>
            <p:ph type="title" hasCustomPrompt="1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>
            <a:spLocks noGrp="1"/>
          </p:cNvSpPr>
          <p:nvPr>
            <p:ph type="subTitle" idx="1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8" name="Google Shape;528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>
            <a:spLocks noGrp="1"/>
          </p:cNvSpPr>
          <p:nvPr>
            <p:ph type="subTitle" idx="3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0" name="Google Shape;530;p17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>
            <a:spLocks noGrp="1"/>
          </p:cNvSpPr>
          <p:nvPr>
            <p:ph type="subTitle" idx="5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0" r:id="rId7"/>
    <p:sldLayoutId id="2147483661" r:id="rId8"/>
    <p:sldLayoutId id="2147483663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Variablat dhe Tipet e te dhenave</a:t>
            </a:r>
            <a:endParaRPr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2104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Input &amp; Output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C4B01-95EC-4DBF-AD69-BA422DA8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5" y="990886"/>
            <a:ext cx="7569890" cy="3752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79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Shembull</a:t>
            </a:r>
            <a:r>
              <a:rPr lang="en-GB" dirty="0"/>
              <a:t> : </a:t>
            </a:r>
            <a:r>
              <a:rPr lang="en-GB" dirty="0" err="1"/>
              <a:t>Siperfaqja</a:t>
            </a:r>
            <a:r>
              <a:rPr lang="en-GB" dirty="0"/>
              <a:t> e </a:t>
            </a:r>
            <a:r>
              <a:rPr lang="en-GB" dirty="0" err="1"/>
              <a:t>rrethit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6DF55-6AA3-4619-BE6D-817573BC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24" y="783191"/>
            <a:ext cx="7086352" cy="4133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9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1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2E5E4-1282-41EA-A9DD-98882EE2920A}"/>
              </a:ext>
            </a:extLst>
          </p:cNvPr>
          <p:cNvSpPr txBox="1"/>
          <p:nvPr/>
        </p:nvSpPr>
        <p:spPr>
          <a:xfrm>
            <a:off x="720000" y="1203158"/>
            <a:ext cx="7598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Krijo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nje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program I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cili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printon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ne console “Hello World!”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-&gt;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Duhet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shpjegoni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cdo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rresht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programit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me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komente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05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2E5E4-1282-41EA-A9DD-98882EE2920A}"/>
              </a:ext>
            </a:extLst>
          </p:cNvPr>
          <p:cNvSpPr txBox="1"/>
          <p:nvPr/>
        </p:nvSpPr>
        <p:spPr>
          <a:xfrm>
            <a:off x="720000" y="1203158"/>
            <a:ext cx="7598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Shkruaj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nje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program ne java I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cili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printon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shumen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e 2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numrave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plote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Pershembull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: 2 + 2 = 4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3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3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2E5E4-1282-41EA-A9DD-98882EE2920A}"/>
              </a:ext>
            </a:extLst>
          </p:cNvPr>
          <p:cNvSpPr txBox="1"/>
          <p:nvPr/>
        </p:nvSpPr>
        <p:spPr>
          <a:xfrm>
            <a:off x="720000" y="1203158"/>
            <a:ext cx="7598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Shkruaj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nje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program ne java I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cili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printon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pjestimin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e 2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numrave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plote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Shembull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10 / 2 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Output = 5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3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2E5E4-1282-41EA-A9DD-98882EE2920A}"/>
              </a:ext>
            </a:extLst>
          </p:cNvPr>
          <p:cNvSpPr txBox="1"/>
          <p:nvPr/>
        </p:nvSpPr>
        <p:spPr>
          <a:xfrm>
            <a:off x="720000" y="1203158"/>
            <a:ext cx="7598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Shkruaj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nje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program ne java I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cili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mer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input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nga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useri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2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numra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dhe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rezultati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qe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printon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ne console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duhet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jete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shumezimi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I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ketyre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numrave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Shembull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2 * 15 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Output: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Prodhimi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I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shumezimit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numrit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2 me 15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eshte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: 30.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3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5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2E5E4-1282-41EA-A9DD-98882EE2920A}"/>
              </a:ext>
            </a:extLst>
          </p:cNvPr>
          <p:cNvSpPr txBox="1"/>
          <p:nvPr/>
        </p:nvSpPr>
        <p:spPr>
          <a:xfrm>
            <a:off x="720000" y="1203158"/>
            <a:ext cx="7598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Shkruani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një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program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në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Java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që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merr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input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gjatësinë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anës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së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katrorit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dhe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pastaj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printon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në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console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siperfaqen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katrorit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duke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përdorur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këtë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gjatësi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vlerë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Shembull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a = 4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Output: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Siperfaqja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katrorit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me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gjatesi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4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eshte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16.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3A8137-A98D-4600-A324-203D46A06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99D09-1EA5-4CD6-A295-B0343603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19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2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6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2E5E4-1282-41EA-A9DD-98882EE2920A}"/>
              </a:ext>
            </a:extLst>
          </p:cNvPr>
          <p:cNvSpPr txBox="1"/>
          <p:nvPr/>
        </p:nvSpPr>
        <p:spPr>
          <a:xfrm>
            <a:off x="720000" y="1203158"/>
            <a:ext cx="7598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Shkruaj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nje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program I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cili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printon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ne console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daten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aktuale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Output: Data sot : </a:t>
            </a:r>
            <a:r>
              <a:rPr lang="nn-NO" i="1" dirty="0">
                <a:solidFill>
                  <a:schemeClr val="bg2">
                    <a:lumMod val="50000"/>
                  </a:schemeClr>
                </a:solidFill>
              </a:rPr>
              <a:t>data sot: Fri Feb 09 20:50:19 CET 2024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3A8137-A98D-4600-A324-203D46A06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99D09-1EA5-4CD6-A295-B0343603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19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8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7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2E5E4-1282-41EA-A9DD-98882EE2920A}"/>
              </a:ext>
            </a:extLst>
          </p:cNvPr>
          <p:cNvSpPr txBox="1"/>
          <p:nvPr/>
        </p:nvSpPr>
        <p:spPr>
          <a:xfrm>
            <a:off x="720000" y="1203158"/>
            <a:ext cx="7598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Shkruaj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nje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program I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cili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mer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input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emrin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tend ,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dhe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printon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ate ne console me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shkronja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kapitale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Shembull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Input =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Sabian</a:t>
            </a:r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Output: SABIAN.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3A8137-A98D-4600-A324-203D46A06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99D09-1EA5-4CD6-A295-B0343603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19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3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8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2E5E4-1282-41EA-A9DD-98882EE2920A}"/>
              </a:ext>
            </a:extLst>
          </p:cNvPr>
          <p:cNvSpPr txBox="1"/>
          <p:nvPr/>
        </p:nvSpPr>
        <p:spPr>
          <a:xfrm>
            <a:off x="720000" y="866274"/>
            <a:ext cx="75989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Shkruaj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nje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program I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cili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mer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input 2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numra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programi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kryen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te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gjitha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veprimet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aritmetike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me keta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numra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 + b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 – b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 * b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 / b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Shembull</a:t>
            </a:r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 = 2 , b = 2 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Output: 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 + b  = 4 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 – b = 0 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 * b = 4 </a:t>
            </a:r>
          </a:p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 a / b = 1 </a:t>
            </a:r>
          </a:p>
          <a:p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3A8137-A98D-4600-A324-203D46A06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99D09-1EA5-4CD6-A295-B0343603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19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3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217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055" name="Google Shape;1055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1C1EB2E-57A5-DA80-203E-E0AF1B9FD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9" y="692246"/>
            <a:ext cx="8386762" cy="4190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656B0-BBAB-4109-AFC7-C3CCB988F8D0}"/>
              </a:ext>
            </a:extLst>
          </p:cNvPr>
          <p:cNvSpPr txBox="1"/>
          <p:nvPr/>
        </p:nvSpPr>
        <p:spPr>
          <a:xfrm>
            <a:off x="860612" y="1169894"/>
            <a:ext cx="7295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Arial Black" panose="020B0A04020102020204" pitchFamily="34" charset="0"/>
              </a:rPr>
              <a:t>-</a:t>
            </a:r>
            <a:r>
              <a:rPr lang="en-GB" sz="1800" dirty="0" err="1">
                <a:latin typeface="Arial Black" panose="020B0A04020102020204" pitchFamily="34" charset="0"/>
              </a:rPr>
              <a:t>Eshtë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si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një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kuti</a:t>
            </a:r>
            <a:r>
              <a:rPr lang="en-GB" sz="1800" dirty="0">
                <a:latin typeface="Arial Black" panose="020B0A04020102020204" pitchFamily="34" charset="0"/>
              </a:rPr>
              <a:t> e </a:t>
            </a:r>
            <a:r>
              <a:rPr lang="en-GB" sz="1800" dirty="0" err="1">
                <a:latin typeface="Arial Black" panose="020B0A04020102020204" pitchFamily="34" charset="0"/>
              </a:rPr>
              <a:t>cila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permban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nje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vlerë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brënda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saj</a:t>
            </a:r>
            <a:r>
              <a:rPr lang="en-GB" sz="1800" dirty="0">
                <a:latin typeface="Arial Black" panose="020B0A04020102020204" pitchFamily="34" charset="0"/>
              </a:rPr>
              <a:t>.</a:t>
            </a:r>
          </a:p>
          <a:p>
            <a:endParaRPr lang="en-GB" sz="1800" dirty="0">
              <a:latin typeface="Arial Black" panose="020B0A04020102020204" pitchFamily="34" charset="0"/>
            </a:endParaRPr>
          </a:p>
          <a:p>
            <a:r>
              <a:rPr lang="en-GB" sz="1800" dirty="0">
                <a:latin typeface="Arial Black" panose="020B0A04020102020204" pitchFamily="34" charset="0"/>
              </a:rPr>
              <a:t>-</a:t>
            </a:r>
            <a:r>
              <a:rPr lang="en-GB" sz="1800" dirty="0" err="1">
                <a:latin typeface="Arial Black" panose="020B0A04020102020204" pitchFamily="34" charset="0"/>
              </a:rPr>
              <a:t>Variablat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përdoren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për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të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ruajtur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dhe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manipuluar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të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dhëna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në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programet</a:t>
            </a:r>
            <a:r>
              <a:rPr lang="en-GB" sz="1800" dirty="0">
                <a:latin typeface="Arial Black" panose="020B0A04020102020204" pitchFamily="34" charset="0"/>
              </a:rPr>
              <a:t> Java.</a:t>
            </a:r>
          </a:p>
          <a:p>
            <a:endParaRPr lang="en-GB" sz="1800" dirty="0">
              <a:latin typeface="Arial Black" panose="020B0A04020102020204" pitchFamily="34" charset="0"/>
            </a:endParaRPr>
          </a:p>
          <a:p>
            <a:endParaRPr lang="en-GB" sz="1800" dirty="0">
              <a:latin typeface="Arial Black" panose="020B0A04020102020204" pitchFamily="34" charset="0"/>
            </a:endParaRPr>
          </a:p>
          <a:p>
            <a:r>
              <a:rPr lang="en-GB" sz="1800" dirty="0" err="1">
                <a:latin typeface="Arial Black" panose="020B0A04020102020204" pitchFamily="34" charset="0"/>
              </a:rPr>
              <a:t>Struktura</a:t>
            </a:r>
            <a:r>
              <a:rPr lang="en-GB" sz="1800" dirty="0">
                <a:latin typeface="Arial Black" panose="020B0A04020102020204" pitchFamily="34" charset="0"/>
              </a:rPr>
              <a:t> per </a:t>
            </a:r>
            <a:r>
              <a:rPr lang="en-GB" sz="1800" dirty="0" err="1">
                <a:latin typeface="Arial Black" panose="020B0A04020102020204" pitchFamily="34" charset="0"/>
              </a:rPr>
              <a:t>te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krijuar</a:t>
            </a:r>
            <a:r>
              <a:rPr lang="en-GB" sz="1800" dirty="0">
                <a:latin typeface="Arial Black" panose="020B0A04020102020204" pitchFamily="34" charset="0"/>
              </a:rPr>
              <a:t> </a:t>
            </a:r>
            <a:r>
              <a:rPr lang="en-GB" sz="1800" dirty="0" err="1">
                <a:latin typeface="Arial Black" panose="020B0A04020102020204" pitchFamily="34" charset="0"/>
              </a:rPr>
              <a:t>nje</a:t>
            </a:r>
            <a:r>
              <a:rPr lang="en-GB" sz="1800" dirty="0">
                <a:latin typeface="Arial Black" panose="020B0A04020102020204" pitchFamily="34" charset="0"/>
              </a:rPr>
              <a:t> variable: </a:t>
            </a:r>
          </a:p>
          <a:p>
            <a:endParaRPr lang="en-GB" sz="1800" dirty="0">
              <a:latin typeface="Arial Black" panose="020B0A040201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C6487-4981-40F7-AA2D-8B4CDBBA3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12" y="3630387"/>
            <a:ext cx="5090576" cy="1060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5"/>
          <p:cNvSpPr/>
          <p:nvPr/>
        </p:nvSpPr>
        <p:spPr>
          <a:xfrm>
            <a:off x="582618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35"/>
          <p:cNvSpPr/>
          <p:nvPr/>
        </p:nvSpPr>
        <p:spPr>
          <a:xfrm>
            <a:off x="8212043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35"/>
          <p:cNvSpPr txBox="1">
            <a:spLocks noGrp="1"/>
          </p:cNvSpPr>
          <p:nvPr>
            <p:ph type="title"/>
          </p:nvPr>
        </p:nvSpPr>
        <p:spPr>
          <a:xfrm>
            <a:off x="1045753" y="2281144"/>
            <a:ext cx="3492600" cy="1419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Primitive Data Type </a:t>
            </a:r>
            <a:endParaRPr dirty="0"/>
          </a:p>
        </p:txBody>
      </p:sp>
      <p:sp>
        <p:nvSpPr>
          <p:cNvPr id="1120" name="Google Shape;1120;p35"/>
          <p:cNvSpPr txBox="1">
            <a:spLocks noGrp="1"/>
          </p:cNvSpPr>
          <p:nvPr>
            <p:ph type="title" idx="2"/>
          </p:nvPr>
        </p:nvSpPr>
        <p:spPr>
          <a:xfrm>
            <a:off x="2832618" y="383031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 dirty="0"/>
          </a:p>
        </p:txBody>
      </p:sp>
      <p:sp>
        <p:nvSpPr>
          <p:cNvPr id="1122" name="Google Shape;1122;p35"/>
          <p:cNvSpPr txBox="1">
            <a:spLocks noGrp="1"/>
          </p:cNvSpPr>
          <p:nvPr>
            <p:ph type="title" idx="4"/>
          </p:nvPr>
        </p:nvSpPr>
        <p:spPr>
          <a:xfrm>
            <a:off x="4343297" y="2331831"/>
            <a:ext cx="3492600" cy="1350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 Data Type</a:t>
            </a:r>
            <a:endParaRPr dirty="0"/>
          </a:p>
        </p:txBody>
      </p:sp>
      <p:sp>
        <p:nvSpPr>
          <p:cNvPr id="1124" name="Google Shape;1124;p35"/>
          <p:cNvSpPr/>
          <p:nvPr/>
        </p:nvSpPr>
        <p:spPr>
          <a:xfrm>
            <a:off x="713225" y="2195511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5" name="Google Shape;1125;p35"/>
          <p:cNvGrpSpPr/>
          <p:nvPr/>
        </p:nvGrpSpPr>
        <p:grpSpPr>
          <a:xfrm>
            <a:off x="541705" y="1421418"/>
            <a:ext cx="552408" cy="792759"/>
            <a:chOff x="10519314" y="4728596"/>
            <a:chExt cx="751780" cy="1078731"/>
          </a:xfrm>
        </p:grpSpPr>
        <p:grpSp>
          <p:nvGrpSpPr>
            <p:cNvPr id="1126" name="Google Shape;1126;p35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1127" name="Google Shape;1127;p35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1128" name="Google Shape;1128;p35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5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35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1" name="Google Shape;1131;p35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1132" name="Google Shape;1132;p35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3" name="Google Shape;1133;p35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35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35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36" name="Google Shape;1136;p35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1137" name="Google Shape;1137;p35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35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9" name="Google Shape;1139;p35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1140" name="Google Shape;1140;p35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35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2" name="Google Shape;1142;p35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1143" name="Google Shape;1143;p35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4" name="Google Shape;1144;p35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45" name="Google Shape;1145;p35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1146" name="Google Shape;1146;p35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48" name="Google Shape;1148;p35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1149" name="Google Shape;1149;p35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0" name="Google Shape;1150;p35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1" name="Google Shape;1151;p35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1152" name="Google Shape;1152;p35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3" name="Google Shape;1153;p35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154" name="Google Shape;1154;p35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1155" name="Google Shape;1155;p35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7" name="Google Shape;1157;p35"/>
          <p:cNvGrpSpPr/>
          <p:nvPr/>
        </p:nvGrpSpPr>
        <p:grpSpPr>
          <a:xfrm>
            <a:off x="580759" y="539494"/>
            <a:ext cx="426307" cy="643642"/>
            <a:chOff x="10572463" y="3528536"/>
            <a:chExt cx="580168" cy="875823"/>
          </a:xfrm>
        </p:grpSpPr>
        <p:grpSp>
          <p:nvGrpSpPr>
            <p:cNvPr id="1158" name="Google Shape;1158;p35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1159" name="Google Shape;1159;p35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60" name="Google Shape;1160;p35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1161" name="Google Shape;1161;p35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35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35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35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35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35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7" name="Google Shape;1167;p35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1168" name="Google Shape;1168;p35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5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35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35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72" name="Google Shape;1172;p35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3" name="Google Shape;1173;p35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1174" name="Google Shape;1174;p35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5" name="Google Shape;1175;p35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1176" name="Google Shape;1176;p35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35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82" name="Google Shape;1182;p35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1183" name="Google Shape;1183;p35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35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35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7" name="Google Shape;1187;p35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8" name="Google Shape;1188;p35"/>
          <p:cNvGrpSpPr/>
          <p:nvPr/>
        </p:nvGrpSpPr>
        <p:grpSpPr>
          <a:xfrm>
            <a:off x="755174" y="1181737"/>
            <a:ext cx="18197" cy="243247"/>
            <a:chOff x="10809827" y="4402455"/>
            <a:chExt cx="24764" cy="330993"/>
          </a:xfrm>
        </p:grpSpPr>
        <p:sp>
          <p:nvSpPr>
            <p:cNvPr id="1189" name="Google Shape;1189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5"/>
          <p:cNvGrpSpPr/>
          <p:nvPr/>
        </p:nvGrpSpPr>
        <p:grpSpPr>
          <a:xfrm>
            <a:off x="7595314" y="1536380"/>
            <a:ext cx="363177" cy="451073"/>
            <a:chOff x="7385113" y="1535430"/>
            <a:chExt cx="435673" cy="541115"/>
          </a:xfrm>
        </p:grpSpPr>
        <p:sp>
          <p:nvSpPr>
            <p:cNvPr id="1193" name="Google Shape;1193;p35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4" name="Google Shape;1194;p35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1195" name="Google Shape;1195;p35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5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8" name="Google Shape;1198;p35"/>
          <p:cNvGrpSpPr/>
          <p:nvPr/>
        </p:nvGrpSpPr>
        <p:grpSpPr>
          <a:xfrm>
            <a:off x="7624772" y="1623323"/>
            <a:ext cx="299338" cy="313076"/>
            <a:chOff x="7420451" y="1639728"/>
            <a:chExt cx="359091" cy="375571"/>
          </a:xfrm>
        </p:grpSpPr>
        <p:sp>
          <p:nvSpPr>
            <p:cNvPr id="1199" name="Google Shape;1199;p35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35"/>
          <p:cNvGrpSpPr/>
          <p:nvPr/>
        </p:nvGrpSpPr>
        <p:grpSpPr>
          <a:xfrm>
            <a:off x="8216550" y="1526835"/>
            <a:ext cx="396068" cy="717683"/>
            <a:chOff x="1945386" y="5582316"/>
            <a:chExt cx="470725" cy="852963"/>
          </a:xfrm>
        </p:grpSpPr>
        <p:grpSp>
          <p:nvGrpSpPr>
            <p:cNvPr id="1202" name="Google Shape;1202;p35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1203" name="Google Shape;1203;p35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5" name="Google Shape;1205;p35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5"/>
          <p:cNvGrpSpPr/>
          <p:nvPr/>
        </p:nvGrpSpPr>
        <p:grpSpPr>
          <a:xfrm>
            <a:off x="7883601" y="539492"/>
            <a:ext cx="1061979" cy="558999"/>
            <a:chOff x="3859815" y="2867310"/>
            <a:chExt cx="1262157" cy="664368"/>
          </a:xfrm>
        </p:grpSpPr>
        <p:sp>
          <p:nvSpPr>
            <p:cNvPr id="1207" name="Google Shape;1207;p35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8" name="Google Shape;1208;p35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209" name="Google Shape;1209;p35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210" name="Google Shape;1210;p35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211" name="Google Shape;1211;p35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35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3" name="Google Shape;1213;p35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214" name="Google Shape;1214;p35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35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6" name="Google Shape;1216;p35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217" name="Google Shape;1217;p35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8" name="Google Shape;1218;p35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219" name="Google Shape;1219;p35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2" name="Google Shape;1222;p35"/>
          <p:cNvGrpSpPr/>
          <p:nvPr/>
        </p:nvGrpSpPr>
        <p:grpSpPr>
          <a:xfrm>
            <a:off x="8377144" y="1093568"/>
            <a:ext cx="33124" cy="442802"/>
            <a:chOff x="10809827" y="4402455"/>
            <a:chExt cx="24764" cy="330993"/>
          </a:xfrm>
        </p:grpSpPr>
        <p:sp>
          <p:nvSpPr>
            <p:cNvPr id="1223" name="Google Shape;1223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35"/>
          <p:cNvGrpSpPr/>
          <p:nvPr/>
        </p:nvGrpSpPr>
        <p:grpSpPr>
          <a:xfrm rot="-5400000">
            <a:off x="8079918" y="1536387"/>
            <a:ext cx="18197" cy="243247"/>
            <a:chOff x="10809827" y="4402455"/>
            <a:chExt cx="24764" cy="330993"/>
          </a:xfrm>
        </p:grpSpPr>
        <p:sp>
          <p:nvSpPr>
            <p:cNvPr id="1227" name="Google Shape;1227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30" name="Google Shape;1230;p35"/>
          <p:cNvCxnSpPr>
            <a:stCxn id="1116" idx="0"/>
            <a:endCxn id="1117" idx="0"/>
          </p:cNvCxnSpPr>
          <p:nvPr/>
        </p:nvCxnSpPr>
        <p:spPr>
          <a:xfrm rot="-5400000" flipH="1">
            <a:off x="4578618" y="-3176937"/>
            <a:ext cx="600" cy="7629300"/>
          </a:xfrm>
          <a:prstGeom prst="bentConnector3">
            <a:avLst>
              <a:gd name="adj1" fmla="val -73522917"/>
            </a:avLst>
          </a:prstGeom>
          <a:noFill/>
          <a:ln w="19050" cap="flat" cmpd="sng">
            <a:solidFill>
              <a:schemeClr val="accent4"/>
            </a:solidFill>
            <a:prstDash val="dashDot"/>
            <a:round/>
            <a:headEnd type="oval" w="med" len="med"/>
            <a:tailEnd type="oval" w="med" len="med"/>
          </a:ln>
        </p:spPr>
      </p:cxnSp>
      <p:sp>
        <p:nvSpPr>
          <p:cNvPr id="123" name="Google Shape;1119;p35">
            <a:extLst>
              <a:ext uri="{FF2B5EF4-FFF2-40B4-BE49-F238E27FC236}">
                <a16:creationId xmlns:a16="http://schemas.microsoft.com/office/drawing/2014/main" id="{DB76B46A-BA42-41FE-9999-75B6D7E6B29C}"/>
              </a:ext>
            </a:extLst>
          </p:cNvPr>
          <p:cNvSpPr txBox="1">
            <a:spLocks/>
          </p:cNvSpPr>
          <p:nvPr/>
        </p:nvSpPr>
        <p:spPr>
          <a:xfrm>
            <a:off x="2091279" y="1546275"/>
            <a:ext cx="1424795" cy="83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4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GB" dirty="0"/>
              <a:t>1</a:t>
            </a:r>
          </a:p>
        </p:txBody>
      </p:sp>
      <p:sp>
        <p:nvSpPr>
          <p:cNvPr id="124" name="Google Shape;1119;p35">
            <a:extLst>
              <a:ext uri="{FF2B5EF4-FFF2-40B4-BE49-F238E27FC236}">
                <a16:creationId xmlns:a16="http://schemas.microsoft.com/office/drawing/2014/main" id="{042BD6D6-2166-4D85-97BB-ED4D6EF30756}"/>
              </a:ext>
            </a:extLst>
          </p:cNvPr>
          <p:cNvSpPr txBox="1">
            <a:spLocks/>
          </p:cNvSpPr>
          <p:nvPr/>
        </p:nvSpPr>
        <p:spPr>
          <a:xfrm>
            <a:off x="5328250" y="1550966"/>
            <a:ext cx="1424795" cy="83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4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GB" dirty="0"/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2231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Primitive Data Types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DA7C8-1FCB-40BB-B609-BA1A7460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65" y="1169894"/>
            <a:ext cx="7225282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84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2231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 Data Types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0E163-9B25-4556-B11C-87941D25F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4" y="1391770"/>
            <a:ext cx="7537724" cy="3126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9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2231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Veprime</a:t>
            </a:r>
            <a:r>
              <a:rPr lang="en-GB" dirty="0"/>
              <a:t> </a:t>
            </a:r>
            <a:r>
              <a:rPr lang="en-GB" dirty="0" err="1"/>
              <a:t>Aritmetike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B0C99-8180-437A-8A94-30788D4A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77" y="853889"/>
            <a:ext cx="7162446" cy="4161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85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694394" y="2287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Class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D563C2-4E55-4C91-9FF9-15CBE7A1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4" y="1190665"/>
            <a:ext cx="7755212" cy="3092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Import keyword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323BDD-E228-490C-93AD-DF0DE11B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38" y="1261739"/>
            <a:ext cx="6830124" cy="343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616001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384</Words>
  <Application>Microsoft Office PowerPoint</Application>
  <PresentationFormat>On-screen Show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Arial Black</vt:lpstr>
      <vt:lpstr>Epilogue</vt:lpstr>
      <vt:lpstr>Lato</vt:lpstr>
      <vt:lpstr>Raleway</vt:lpstr>
      <vt:lpstr>Roboto</vt:lpstr>
      <vt:lpstr>PT Sans</vt:lpstr>
      <vt:lpstr>Arial</vt:lpstr>
      <vt:lpstr>Multimedia Software Pitch Deck by Slidesgo</vt:lpstr>
      <vt:lpstr>Variablat dhe Tipet e te dhenave</vt:lpstr>
      <vt:lpstr>Introduction</vt:lpstr>
      <vt:lpstr>Variable</vt:lpstr>
      <vt:lpstr>Primitive Data Type </vt:lpstr>
      <vt:lpstr>Primitive Data Types</vt:lpstr>
      <vt:lpstr>Reference Data Types</vt:lpstr>
      <vt:lpstr>Veprime Aritmetike</vt:lpstr>
      <vt:lpstr>String Class</vt:lpstr>
      <vt:lpstr>Import keyword</vt:lpstr>
      <vt:lpstr>Input &amp; Output</vt:lpstr>
      <vt:lpstr>Shembull : Siperfaqja e rrethit</vt:lpstr>
      <vt:lpstr>Ushtrimi 1</vt:lpstr>
      <vt:lpstr>Ushtrimi 2</vt:lpstr>
      <vt:lpstr>Ushtrimi 3</vt:lpstr>
      <vt:lpstr>Ushtrimi 4</vt:lpstr>
      <vt:lpstr>Ushtrimi 5</vt:lpstr>
      <vt:lpstr>Ushtrimi 6</vt:lpstr>
      <vt:lpstr>Ushtrimi 7</vt:lpstr>
      <vt:lpstr>Ushtrimi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Software Pitch Deck</dc:title>
  <cp:lastModifiedBy>User</cp:lastModifiedBy>
  <cp:revision>7</cp:revision>
  <dcterms:modified xsi:type="dcterms:W3CDTF">2024-02-09T19:57:50Z</dcterms:modified>
</cp:coreProperties>
</file>