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274" r:id="rId3"/>
    <p:sldId id="290" r:id="rId4"/>
    <p:sldId id="283" r:id="rId5"/>
    <p:sldId id="281" r:id="rId6"/>
    <p:sldId id="282" r:id="rId7"/>
    <p:sldId id="291" r:id="rId8"/>
    <p:sldId id="292" r:id="rId9"/>
    <p:sldId id="299" r:id="rId10"/>
    <p:sldId id="293" r:id="rId11"/>
    <p:sldId id="294" r:id="rId12"/>
    <p:sldId id="295" r:id="rId13"/>
    <p:sldId id="296" r:id="rId14"/>
    <p:sldId id="297" r:id="rId15"/>
    <p:sldId id="298" r:id="rId16"/>
    <p:sldId id="285" r:id="rId17"/>
    <p:sldId id="286" r:id="rId18"/>
    <p:sldId id="300" r:id="rId19"/>
    <p:sldId id="301" r:id="rId20"/>
    <p:sldId id="302" r:id="rId21"/>
    <p:sldId id="303" r:id="rId22"/>
    <p:sldId id="287" r:id="rId23"/>
    <p:sldId id="288" r:id="rId24"/>
    <p:sldId id="289" r:id="rId25"/>
  </p:sldIdLst>
  <p:sldSz cx="9144000" cy="5143500" type="screen16x9"/>
  <p:notesSz cx="6858000" cy="9144000"/>
  <p:embeddedFontLst>
    <p:embeddedFont>
      <p:font typeface="Figtree" panose="020B0604020202020204" charset="0"/>
      <p:regular r:id="rId27"/>
      <p:bold r:id="rId28"/>
      <p:italic r:id="rId29"/>
      <p:boldItalic r:id="rId30"/>
    </p:embeddedFont>
    <p:embeddedFont>
      <p:font typeface="Karla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95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66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76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49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5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2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1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76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22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3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3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26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05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7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4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0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4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87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Grid </a:t>
            </a:r>
            <a:r>
              <a:rPr lang="en-GB" dirty="0" err="1"/>
              <a:t>dhe</a:t>
            </a:r>
            <a:r>
              <a:rPr lang="en-GB" dirty="0"/>
              <a:t> Flexbox</a:t>
            </a:r>
            <a:br>
              <a:rPr lang="en-GB" dirty="0"/>
            </a:br>
            <a:r>
              <a:rPr lang="en-GB" dirty="0"/>
              <a:t> 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7F3DB-F0FE-38F5-0ECA-AB344625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27" y="1385989"/>
            <a:ext cx="4937143" cy="33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Flexbox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08 (p2)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0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Cfare</a:t>
            </a:r>
            <a:r>
              <a:rPr lang="en-GB" sz="3600" b="1" dirty="0"/>
              <a:t> </a:t>
            </a:r>
            <a:r>
              <a:rPr lang="en-GB" sz="3600" b="1" dirty="0" err="1"/>
              <a:t>eshte</a:t>
            </a:r>
            <a:r>
              <a:rPr lang="en-GB" sz="3600" b="1" dirty="0"/>
              <a:t> </a:t>
            </a:r>
            <a:r>
              <a:rPr lang="en-GB" sz="3600" b="1" dirty="0" err="1"/>
              <a:t>nje</a:t>
            </a:r>
            <a:r>
              <a:rPr lang="en-GB" sz="3600" b="1" dirty="0"/>
              <a:t> flexbox?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439"/>
            <a:ext cx="8029574" cy="1683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Shtrese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1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dimensionale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Perdoret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per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renditur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elemente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ne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rreshta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dhe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kolona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71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Sintaksa</a:t>
            </a:r>
            <a:endParaRPr lang="en-GB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790E5-7913-4A71-7BAE-0D4FA51B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52" y="1654777"/>
            <a:ext cx="604921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600" y="3276540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9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F9EDF-5FAE-18E6-9F98-23F6E0130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6" r="1455"/>
          <a:stretch/>
        </p:blipFill>
        <p:spPr>
          <a:xfrm>
            <a:off x="1789508" y="2238315"/>
            <a:ext cx="5671596" cy="8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DB86-ACF8-EAC2-FBD6-FBE5C6A3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87" y="2476445"/>
            <a:ext cx="779253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5BAAE-1488-664D-67CB-9301B460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2466912"/>
            <a:ext cx="771632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7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CC556-86B3-2954-E5FC-377F5559C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" r="1007"/>
          <a:stretch/>
        </p:blipFill>
        <p:spPr>
          <a:xfrm>
            <a:off x="1425176" y="1771652"/>
            <a:ext cx="6293645" cy="21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FABC8-E399-0759-D75D-1F919D9D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13" y="1921274"/>
            <a:ext cx="6134372" cy="22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Cfare</a:t>
            </a:r>
            <a:r>
              <a:rPr lang="en-GB" sz="3600" b="1" dirty="0"/>
              <a:t> </a:t>
            </a:r>
            <a:r>
              <a:rPr lang="en-GB" sz="3600" b="1" dirty="0" err="1"/>
              <a:t>eshte</a:t>
            </a:r>
            <a:r>
              <a:rPr lang="en-GB" sz="3600" b="1" dirty="0"/>
              <a:t> grid?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1781676"/>
            <a:ext cx="8029574" cy="2183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Gridi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përcakton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sistem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organizimi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shtresave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faqen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webit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ndahet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dy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dimensione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-&gt;Ky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sistem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përfshin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rreshta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dhe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kolona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,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ku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elementet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përmbajtjes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</a:t>
            </a: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  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mund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vendosen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qeliza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specifike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388B0-775A-1F95-12CD-9894D7942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8" r="1599"/>
          <a:stretch/>
        </p:blipFill>
        <p:spPr>
          <a:xfrm>
            <a:off x="1382314" y="1916716"/>
            <a:ext cx="6379370" cy="22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D88A2-4FA5-CE14-418D-1BE6E9E2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1" y="1657158"/>
            <a:ext cx="541095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8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4F50B-73F3-2191-6C12-495B2291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8" y="2322934"/>
            <a:ext cx="77068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3567F-786E-08A5-AEE9-828AA6EA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5" y="2043038"/>
            <a:ext cx="765916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9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CB4A2-7EA7-F9B3-6278-1DC00456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4" y="1699420"/>
            <a:ext cx="3143250" cy="28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5F6AB-371D-6F92-58F1-B6F7F4C4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548917"/>
            <a:ext cx="5972176" cy="404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Sintaksa</a:t>
            </a: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A8415-88BE-34F0-5353-85F0D007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1292909"/>
            <a:ext cx="7375160" cy="255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8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ACDF7-652F-EBD1-AFE9-8E5D5CFF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39" y="1864386"/>
            <a:ext cx="5526223" cy="23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33718-CB15-CEF9-0563-929F8D8EF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5"/>
          <a:stretch/>
        </p:blipFill>
        <p:spPr>
          <a:xfrm>
            <a:off x="885310" y="1973926"/>
            <a:ext cx="7373379" cy="17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D4991-423A-57C6-3BE3-E95FC3B9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1" y="1835692"/>
            <a:ext cx="727811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2E84B-66E3-4DB4-0E2F-DEA92D2E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3" y="1734992"/>
            <a:ext cx="7486651" cy="2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9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114</Words>
  <Application>Microsoft Office PowerPoint</Application>
  <PresentationFormat>On-screen Show (16:9)</PresentationFormat>
  <Paragraphs>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Karla</vt:lpstr>
      <vt:lpstr>Figtree</vt:lpstr>
      <vt:lpstr>Arial</vt:lpstr>
      <vt:lpstr>Customer Engagement Platform by Slidesgo</vt:lpstr>
      <vt:lpstr>Grid dhe Flexbox  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Flexbox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17</cp:revision>
  <dcterms:modified xsi:type="dcterms:W3CDTF">2024-07-06T04:48:26Z</dcterms:modified>
</cp:coreProperties>
</file>