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74" r:id="rId3"/>
    <p:sldId id="291" r:id="rId4"/>
    <p:sldId id="292" r:id="rId5"/>
    <p:sldId id="296" r:id="rId6"/>
  </p:sldIdLst>
  <p:sldSz cx="9144000" cy="5143500" type="screen16x9"/>
  <p:notesSz cx="6858000" cy="9144000"/>
  <p:embeddedFontLst>
    <p:embeddedFont>
      <p:font typeface="Figtree" panose="020B0604020202020204" charset="0"/>
      <p:regular r:id="rId8"/>
      <p:bold r:id="rId9"/>
      <p:italic r:id="rId10"/>
      <p:boldItalic r:id="rId11"/>
    </p:embeddedFont>
    <p:embeddedFont>
      <p:font typeface="Karla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2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7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19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Struktura</a:t>
            </a:r>
            <a:r>
              <a:rPr lang="en-GB" dirty="0"/>
              <a:t> e HTML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Developer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95C28-EC53-19D2-70D4-D9D00820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26" y="1830688"/>
            <a:ext cx="6938348" cy="2199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Padding vs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0CD79-B48B-CA7D-59AA-B625FD34D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43" y="1774956"/>
            <a:ext cx="3693913" cy="26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Elementet</a:t>
            </a:r>
            <a:r>
              <a:rPr lang="en-GB" sz="3600" b="1" dirty="0"/>
              <a:t> e </a:t>
            </a:r>
            <a:r>
              <a:rPr lang="en-GB" sz="3600" b="1" dirty="0" err="1"/>
              <a:t>ri</a:t>
            </a:r>
            <a:r>
              <a:rPr lang="en-GB" sz="3600" b="1" dirty="0"/>
              <a:t> ne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1AB39-E36A-AC33-D807-5EFE4530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1397338"/>
            <a:ext cx="7000875" cy="32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CSS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8501D-D62C-6CC7-EA24-AA8A8CD1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48" y="1971591"/>
            <a:ext cx="629690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971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</Words>
  <Application>Microsoft Office PowerPoint</Application>
  <PresentationFormat>On-screen Show (16:9)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Figtree</vt:lpstr>
      <vt:lpstr>Karla</vt:lpstr>
      <vt:lpstr>Customer Engagement Platform by Slidesgo</vt:lpstr>
      <vt:lpstr>Struktura e HTML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9</cp:revision>
  <dcterms:modified xsi:type="dcterms:W3CDTF">2024-06-21T22:43:11Z</dcterms:modified>
</cp:coreProperties>
</file>