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74" r:id="rId3"/>
    <p:sldId id="283" r:id="rId4"/>
    <p:sldId id="284" r:id="rId5"/>
    <p:sldId id="288" r:id="rId6"/>
    <p:sldId id="289" r:id="rId7"/>
    <p:sldId id="276" r:id="rId8"/>
    <p:sldId id="277" r:id="rId9"/>
    <p:sldId id="278" r:id="rId10"/>
    <p:sldId id="279" r:id="rId11"/>
    <p:sldId id="290" r:id="rId12"/>
    <p:sldId id="282" r:id="rId13"/>
    <p:sldId id="286" r:id="rId14"/>
    <p:sldId id="287" r:id="rId15"/>
    <p:sldId id="291" r:id="rId16"/>
    <p:sldId id="292" r:id="rId17"/>
    <p:sldId id="293" r:id="rId18"/>
    <p:sldId id="285" r:id="rId19"/>
    <p:sldId id="294" r:id="rId20"/>
  </p:sldIdLst>
  <p:sldSz cx="9144000" cy="5143500" type="screen16x9"/>
  <p:notesSz cx="6858000" cy="9144000"/>
  <p:embeddedFontLst>
    <p:embeddedFont>
      <p:font typeface="Figtree" panose="020B0604020202020204" charset="0"/>
      <p:regular r:id="rId22"/>
      <p:bold r:id="rId23"/>
      <p:italic r:id="rId24"/>
      <p:boldItalic r:id="rId25"/>
    </p:embeddedFont>
    <p:embeddedFont>
      <p:font typeface="Karla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66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3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31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165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253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468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9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1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2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0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8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4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0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51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7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Imazhet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Stilimi</a:t>
            </a:r>
            <a:r>
              <a:rPr lang="en-GB" dirty="0"/>
              <a:t> I </a:t>
            </a:r>
            <a:r>
              <a:rPr lang="en-GB" dirty="0" err="1"/>
              <a:t>teksteve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03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&lt;span&gt;&lt;/span&gt;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6799B-EE92-4918-BF74-AD46C07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62" y="2444156"/>
            <a:ext cx="6747020" cy="10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03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F087-59C9-4B06-B9DD-0FFDB3E8F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04" y="1493395"/>
            <a:ext cx="3649390" cy="33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0FA0E-1BC8-29D0-AA66-F10DF2E8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27" y="1845191"/>
            <a:ext cx="406774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FC645-CCB6-671F-7F48-AB2F1E75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58" y="1714599"/>
            <a:ext cx="3240682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67AB-698C-4B12-AD69-92C8CC54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33" y="2135594"/>
            <a:ext cx="4896533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23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9FC4A-5E41-412F-985F-36BC3EB6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22" y="1477395"/>
            <a:ext cx="4521520" cy="318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16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6F6EB-6462-41DB-8250-9A30B55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2" y="1794755"/>
            <a:ext cx="8183117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9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E2612-9D67-477A-BCFE-8A134159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1553519"/>
            <a:ext cx="6601746" cy="2534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84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63789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U8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D3D6B-2197-4C75-981F-EE054148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67" y="2124634"/>
            <a:ext cx="4564266" cy="194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2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</a:t>
            </a:r>
            <a:r>
              <a:rPr lang="en-GB" sz="3600" b="1" dirty="0" err="1"/>
              <a:t>img</a:t>
            </a:r>
            <a:r>
              <a:rPr lang="en-GB" sz="3600" b="1" dirty="0"/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F2823-CD64-9340-5CA3-50479B78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91" y="1832362"/>
            <a:ext cx="5801018" cy="221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object-fit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55926-F1AC-B1CA-30F9-A7439C35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3" y="1967599"/>
            <a:ext cx="2270690" cy="549361"/>
          </a:xfrm>
          <a:prstGeom prst="rect">
            <a:avLst/>
          </a:prstGeom>
        </p:spPr>
      </p:pic>
      <p:sp>
        <p:nvSpPr>
          <p:cNvPr id="4" name="Google Shape;326;p41">
            <a:extLst>
              <a:ext uri="{FF2B5EF4-FFF2-40B4-BE49-F238E27FC236}">
                <a16:creationId xmlns:a16="http://schemas.microsoft.com/office/drawing/2014/main" id="{8491A516-025A-CDA2-3247-22B96A01B3D4}"/>
              </a:ext>
            </a:extLst>
          </p:cNvPr>
          <p:cNvSpPr txBox="1">
            <a:spLocks/>
          </p:cNvSpPr>
          <p:nvPr/>
        </p:nvSpPr>
        <p:spPr>
          <a:xfrm>
            <a:off x="2958243" y="1833346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do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plotësojë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plotësisht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hapësirën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,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deformuar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nëse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është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nevojshme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sp>
        <p:nvSpPr>
          <p:cNvPr id="5" name="Google Shape;326;p41">
            <a:extLst>
              <a:ext uri="{FF2B5EF4-FFF2-40B4-BE49-F238E27FC236}">
                <a16:creationId xmlns:a16="http://schemas.microsoft.com/office/drawing/2014/main" id="{8D4CE088-704E-8AFC-0876-196B68893A3C}"/>
              </a:ext>
            </a:extLst>
          </p:cNvPr>
          <p:cNvSpPr txBox="1">
            <a:spLocks/>
          </p:cNvSpPr>
          <p:nvPr/>
        </p:nvSpPr>
        <p:spPr>
          <a:xfrm>
            <a:off x="2958243" y="2655983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do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pershtatet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ne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hapesiren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mbajtur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proporcionet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tij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dhe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lene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hapesira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nese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eshte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nevojshme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sp>
        <p:nvSpPr>
          <p:cNvPr id="6" name="Google Shape;326;p41">
            <a:extLst>
              <a:ext uri="{FF2B5EF4-FFF2-40B4-BE49-F238E27FC236}">
                <a16:creationId xmlns:a16="http://schemas.microsoft.com/office/drawing/2014/main" id="{F7B2075E-1958-300B-5D7A-7D1F169576B5}"/>
              </a:ext>
            </a:extLst>
          </p:cNvPr>
          <p:cNvSpPr txBox="1">
            <a:spLocks/>
          </p:cNvSpPr>
          <p:nvPr/>
        </p:nvSpPr>
        <p:spPr>
          <a:xfrm>
            <a:off x="2958243" y="3473848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do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mbulojë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plotësisht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hapësirën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,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ruajtur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proporcionet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origjinalit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A7E9E-DA9C-3348-270C-FC69AC86F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2785879"/>
            <a:ext cx="2307606" cy="518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2BCDF3-92D6-FBC4-DEC5-883E5BBF3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" y="3549212"/>
            <a:ext cx="2319260" cy="6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object-position</a:t>
            </a:r>
          </a:p>
        </p:txBody>
      </p:sp>
      <p:sp>
        <p:nvSpPr>
          <p:cNvPr id="2" name="Google Shape;326;p41">
            <a:extLst>
              <a:ext uri="{FF2B5EF4-FFF2-40B4-BE49-F238E27FC236}">
                <a16:creationId xmlns:a16="http://schemas.microsoft.com/office/drawing/2014/main" id="{F332D7C9-5F7D-1A4D-3BEC-DCB8EDFEF14B}"/>
              </a:ext>
            </a:extLst>
          </p:cNvPr>
          <p:cNvSpPr txBox="1">
            <a:spLocks/>
          </p:cNvSpPr>
          <p:nvPr/>
        </p:nvSpPr>
        <p:spPr>
          <a:xfrm>
            <a:off x="835819" y="1579444"/>
            <a:ext cx="7472362" cy="6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Eshte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nje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cilesi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qe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perdoret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per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pozicionin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nje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C1C3C-2739-9DFF-E880-4AA655E7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59" y="2659308"/>
            <a:ext cx="4802282" cy="12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P2 - </a:t>
            </a:r>
            <a:r>
              <a:rPr lang="en-GB" dirty="0" err="1"/>
              <a:t>Stilimi</a:t>
            </a:r>
            <a:r>
              <a:rPr lang="en-GB" dirty="0"/>
              <a:t> I </a:t>
            </a:r>
            <a:r>
              <a:rPr lang="en-GB" dirty="0" err="1"/>
              <a:t>teksteve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03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8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Shembull</a:t>
            </a:r>
            <a:endParaRPr lang="en-GB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A560F-9ED7-48B1-86A9-524F9C4F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18" y="1542597"/>
            <a:ext cx="5419164" cy="310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63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</a:t>
            </a:r>
            <a:r>
              <a:rPr lang="en-GB" sz="3600" b="1" dirty="0"/>
              <a:t> </a:t>
            </a:r>
            <a:r>
              <a:rPr lang="en-GB" sz="3600" b="1" dirty="0" err="1"/>
              <a:t>te</a:t>
            </a:r>
            <a:r>
              <a:rPr lang="en-GB" sz="3600" b="1" dirty="0"/>
              <a:t> </a:t>
            </a:r>
            <a:r>
              <a:rPr lang="en-GB" sz="3600" b="1" dirty="0" err="1"/>
              <a:t>reja</a:t>
            </a:r>
            <a:endParaRPr lang="en-GB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BAED3-AF66-462B-982E-4E36AD5E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72" y="1611559"/>
            <a:ext cx="5855600" cy="29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&lt;strong&gt;&lt;/strong&gt;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7E428-C945-4484-A843-6E0175130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0" y="2571750"/>
            <a:ext cx="7384820" cy="9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752285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&lt;u&gt;&lt;/u&gt;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BF3FE-49CA-434D-81DC-9B733089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89" y="2453431"/>
            <a:ext cx="6886222" cy="10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359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91919"/>
    </a:dk1>
    <a:lt1>
      <a:srgbClr val="E8E8E7"/>
    </a:lt1>
    <a:dk2>
      <a:srgbClr val="C3D5D9"/>
    </a:dk2>
    <a:lt2>
      <a:srgbClr val="89ACB2"/>
    </a:lt2>
    <a:accent1>
      <a:srgbClr val="507F89"/>
    </a:accent1>
    <a:accent2>
      <a:srgbClr val="0F5765"/>
    </a:accent2>
    <a:accent3>
      <a:srgbClr val="0A3C46"/>
    </a:accent3>
    <a:accent4>
      <a:srgbClr val="FFFFFF"/>
    </a:accent4>
    <a:accent5>
      <a:srgbClr val="D9E5E7"/>
    </a:accent5>
    <a:accent6>
      <a:srgbClr val="FFFFFF"/>
    </a:accent6>
    <a:hlink>
      <a:srgbClr val="191919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121</Words>
  <Application>Microsoft Office PowerPoint</Application>
  <PresentationFormat>On-screen Show (16:9)</PresentationFormat>
  <Paragraphs>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Karla</vt:lpstr>
      <vt:lpstr>Arial</vt:lpstr>
      <vt:lpstr>Figtree</vt:lpstr>
      <vt:lpstr>Customer Engagement Platform by Slidesgo</vt:lpstr>
      <vt:lpstr>Imazhet dhe Stilimi I teksteve</vt:lpstr>
      <vt:lpstr>PowerPoint Presentation</vt:lpstr>
      <vt:lpstr>PowerPoint Presentation</vt:lpstr>
      <vt:lpstr>PowerPoint Presentation</vt:lpstr>
      <vt:lpstr>P2 - Stilimi I teksteve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9</cp:revision>
  <dcterms:modified xsi:type="dcterms:W3CDTF">2024-06-23T20:27:08Z</dcterms:modified>
</cp:coreProperties>
</file>