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0"/>
  </p:notesMasterIdLst>
  <p:sldIdLst>
    <p:sldId id="256" r:id="rId2"/>
    <p:sldId id="274" r:id="rId3"/>
    <p:sldId id="277" r:id="rId4"/>
    <p:sldId id="283" r:id="rId5"/>
    <p:sldId id="285" r:id="rId6"/>
    <p:sldId id="286" r:id="rId7"/>
    <p:sldId id="287" r:id="rId8"/>
    <p:sldId id="292" r:id="rId9"/>
    <p:sldId id="293" r:id="rId10"/>
    <p:sldId id="294" r:id="rId11"/>
    <p:sldId id="295" r:id="rId12"/>
    <p:sldId id="281" r:id="rId13"/>
    <p:sldId id="297" r:id="rId14"/>
    <p:sldId id="298" r:id="rId15"/>
    <p:sldId id="299" r:id="rId16"/>
    <p:sldId id="300" r:id="rId17"/>
    <p:sldId id="288" r:id="rId18"/>
    <p:sldId id="291" r:id="rId19"/>
  </p:sldIdLst>
  <p:sldSz cx="9144000" cy="5143500" type="screen16x9"/>
  <p:notesSz cx="6858000" cy="9144000"/>
  <p:embeddedFontLst>
    <p:embeddedFont>
      <p:font typeface="Figtree" panose="020B0604020202020204" charset="0"/>
      <p:regular r:id="rId21"/>
      <p:bold r:id="rId22"/>
      <p:italic r:id="rId23"/>
      <p:boldItalic r:id="rId24"/>
    </p:embeddedFont>
    <p:embeddedFont>
      <p:font typeface="Karla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BEFBD6-D62E-46F6-A5CC-C102AC0FA5E9}">
  <a:tblStyle styleId="{6DBEFBD6-D62E-46F6-A5CC-C102AC0FA5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FDBAF-0BCB-499D-B292-9D5F104BAE2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226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61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361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011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41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536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222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636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826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382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812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955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953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057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5265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44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24550" y="317747"/>
            <a:ext cx="8494878" cy="4508007"/>
            <a:chOff x="324550" y="317747"/>
            <a:chExt cx="8494878" cy="450800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324572" y="317747"/>
              <a:ext cx="8494857" cy="189085"/>
              <a:chOff x="324572" y="317747"/>
              <a:chExt cx="8494857" cy="18908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324572" y="317747"/>
                <a:ext cx="8494857" cy="18908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1410" extrusionOk="0">
                    <a:moveTo>
                      <a:pt x="59663" y="716"/>
                    </a:moveTo>
                    <a:lnTo>
                      <a:pt x="59663" y="815"/>
                    </a:lnTo>
                    <a:lnTo>
                      <a:pt x="58974" y="815"/>
                    </a:lnTo>
                    <a:lnTo>
                      <a:pt x="58974" y="716"/>
                    </a:lnTo>
                    <a:close/>
                    <a:moveTo>
                      <a:pt x="61211" y="313"/>
                    </a:moveTo>
                    <a:lnTo>
                      <a:pt x="61211" y="887"/>
                    </a:lnTo>
                    <a:lnTo>
                      <a:pt x="60924" y="887"/>
                    </a:lnTo>
                    <a:lnTo>
                      <a:pt x="60924" y="1112"/>
                    </a:lnTo>
                    <a:lnTo>
                      <a:pt x="60351" y="1112"/>
                    </a:lnTo>
                    <a:lnTo>
                      <a:pt x="60351" y="538"/>
                    </a:lnTo>
                    <a:lnTo>
                      <a:pt x="60637" y="538"/>
                    </a:lnTo>
                    <a:lnTo>
                      <a:pt x="60637" y="313"/>
                    </a:lnTo>
                    <a:close/>
                    <a:moveTo>
                      <a:pt x="137" y="1"/>
                    </a:moveTo>
                    <a:cubicBezTo>
                      <a:pt x="61" y="1"/>
                      <a:pt x="1" y="62"/>
                      <a:pt x="1" y="137"/>
                    </a:cubicBezTo>
                    <a:lnTo>
                      <a:pt x="1" y="1409"/>
                    </a:lnTo>
                    <a:lnTo>
                      <a:pt x="63345" y="1409"/>
                    </a:lnTo>
                    <a:lnTo>
                      <a:pt x="63345" y="137"/>
                    </a:lnTo>
                    <a:cubicBezTo>
                      <a:pt x="63345" y="62"/>
                      <a:pt x="63285" y="1"/>
                      <a:pt x="6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8232650" y="343275"/>
                <a:ext cx="322200" cy="13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3;p2"/>
            <p:cNvSpPr/>
            <p:nvPr/>
          </p:nvSpPr>
          <p:spPr>
            <a:xfrm>
              <a:off x="324550" y="490125"/>
              <a:ext cx="8494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4572" y="1320314"/>
              <a:ext cx="8494857" cy="3505439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572" y="687876"/>
              <a:ext cx="8494857" cy="632561"/>
            </a:xfrm>
            <a:custGeom>
              <a:avLst/>
              <a:gdLst/>
              <a:ahLst/>
              <a:cxnLst/>
              <a:rect l="l" t="t" r="r" b="b"/>
              <a:pathLst>
                <a:path w="63346" h="4717" extrusionOk="0">
                  <a:moveTo>
                    <a:pt x="50513" y="3017"/>
                  </a:moveTo>
                  <a:cubicBezTo>
                    <a:pt x="50700" y="3017"/>
                    <a:pt x="50853" y="3170"/>
                    <a:pt x="50853" y="3357"/>
                  </a:cubicBezTo>
                  <a:cubicBezTo>
                    <a:pt x="50853" y="3433"/>
                    <a:pt x="50827" y="3503"/>
                    <a:pt x="50784" y="3561"/>
                  </a:cubicBezTo>
                  <a:lnTo>
                    <a:pt x="51093" y="3869"/>
                  </a:lnTo>
                  <a:lnTo>
                    <a:pt x="51035" y="3929"/>
                  </a:lnTo>
                  <a:lnTo>
                    <a:pt x="50727" y="3620"/>
                  </a:lnTo>
                  <a:cubicBezTo>
                    <a:pt x="50668" y="3668"/>
                    <a:pt x="50594" y="3697"/>
                    <a:pt x="50513" y="3697"/>
                  </a:cubicBezTo>
                  <a:cubicBezTo>
                    <a:pt x="50326" y="3697"/>
                    <a:pt x="50174" y="3544"/>
                    <a:pt x="50174" y="3357"/>
                  </a:cubicBezTo>
                  <a:cubicBezTo>
                    <a:pt x="50174" y="3168"/>
                    <a:pt x="50326" y="3017"/>
                    <a:pt x="50513" y="3017"/>
                  </a:cubicBezTo>
                  <a:close/>
                  <a:moveTo>
                    <a:pt x="12828" y="2996"/>
                  </a:moveTo>
                  <a:lnTo>
                    <a:pt x="12828" y="3950"/>
                  </a:lnTo>
                  <a:lnTo>
                    <a:pt x="1549" y="3950"/>
                  </a:lnTo>
                  <a:cubicBezTo>
                    <a:pt x="1531" y="3950"/>
                    <a:pt x="1516" y="3935"/>
                    <a:pt x="1516" y="3917"/>
                  </a:cubicBezTo>
                  <a:lnTo>
                    <a:pt x="1516" y="3029"/>
                  </a:lnTo>
                  <a:cubicBezTo>
                    <a:pt x="1516" y="3011"/>
                    <a:pt x="1531" y="2996"/>
                    <a:pt x="1549" y="2996"/>
                  </a:cubicBezTo>
                  <a:close/>
                  <a:moveTo>
                    <a:pt x="49290" y="2994"/>
                  </a:moveTo>
                  <a:cubicBezTo>
                    <a:pt x="49308" y="2994"/>
                    <a:pt x="49323" y="3009"/>
                    <a:pt x="49323" y="3027"/>
                  </a:cubicBezTo>
                  <a:lnTo>
                    <a:pt x="49323" y="3917"/>
                  </a:lnTo>
                  <a:cubicBezTo>
                    <a:pt x="49323" y="3935"/>
                    <a:pt x="49308" y="3950"/>
                    <a:pt x="49290" y="3950"/>
                  </a:cubicBezTo>
                  <a:lnTo>
                    <a:pt x="42041" y="3950"/>
                  </a:lnTo>
                  <a:lnTo>
                    <a:pt x="42041" y="2994"/>
                  </a:lnTo>
                  <a:close/>
                  <a:moveTo>
                    <a:pt x="56003" y="2973"/>
                  </a:moveTo>
                  <a:lnTo>
                    <a:pt x="56003" y="3971"/>
                  </a:lnTo>
                  <a:lnTo>
                    <a:pt x="55005" y="3971"/>
                  </a:lnTo>
                  <a:lnTo>
                    <a:pt x="55005" y="2973"/>
                  </a:lnTo>
                  <a:close/>
                  <a:moveTo>
                    <a:pt x="57956" y="2973"/>
                  </a:moveTo>
                  <a:lnTo>
                    <a:pt x="57956" y="3971"/>
                  </a:lnTo>
                  <a:lnTo>
                    <a:pt x="56960" y="3971"/>
                  </a:lnTo>
                  <a:lnTo>
                    <a:pt x="56960" y="2973"/>
                  </a:lnTo>
                  <a:close/>
                  <a:moveTo>
                    <a:pt x="59860" y="2973"/>
                  </a:moveTo>
                  <a:lnTo>
                    <a:pt x="59860" y="3971"/>
                  </a:lnTo>
                  <a:lnTo>
                    <a:pt x="58864" y="3971"/>
                  </a:lnTo>
                  <a:lnTo>
                    <a:pt x="58864" y="2973"/>
                  </a:lnTo>
                  <a:close/>
                  <a:moveTo>
                    <a:pt x="61617" y="2973"/>
                  </a:moveTo>
                  <a:lnTo>
                    <a:pt x="61617" y="3971"/>
                  </a:lnTo>
                  <a:lnTo>
                    <a:pt x="60620" y="3971"/>
                  </a:lnTo>
                  <a:lnTo>
                    <a:pt x="60620" y="2973"/>
                  </a:lnTo>
                  <a:close/>
                  <a:moveTo>
                    <a:pt x="8647" y="0"/>
                  </a:moveTo>
                  <a:lnTo>
                    <a:pt x="1998" y="12"/>
                  </a:lnTo>
                  <a:cubicBezTo>
                    <a:pt x="1626" y="13"/>
                    <a:pt x="1274" y="181"/>
                    <a:pt x="1046" y="466"/>
                  </a:cubicBezTo>
                  <a:lnTo>
                    <a:pt x="1" y="1776"/>
                  </a:lnTo>
                  <a:lnTo>
                    <a:pt x="1" y="4716"/>
                  </a:lnTo>
                  <a:lnTo>
                    <a:pt x="63345" y="4716"/>
                  </a:lnTo>
                  <a:lnTo>
                    <a:pt x="63345" y="1561"/>
                  </a:lnTo>
                  <a:lnTo>
                    <a:pt x="42041" y="1561"/>
                  </a:lnTo>
                  <a:lnTo>
                    <a:pt x="42041" y="1558"/>
                  </a:lnTo>
                  <a:lnTo>
                    <a:pt x="12828" y="1558"/>
                  </a:lnTo>
                  <a:lnTo>
                    <a:pt x="12828" y="1561"/>
                  </a:lnTo>
                  <a:lnTo>
                    <a:pt x="10661" y="1561"/>
                  </a:lnTo>
                  <a:cubicBezTo>
                    <a:pt x="10436" y="1561"/>
                    <a:pt x="10228" y="1446"/>
                    <a:pt x="10111" y="1259"/>
                  </a:cubicBezTo>
                  <a:lnTo>
                    <a:pt x="9684" y="570"/>
                  </a:lnTo>
                  <a:cubicBezTo>
                    <a:pt x="9464" y="215"/>
                    <a:pt x="9072" y="0"/>
                    <a:pt x="8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16;p2"/>
            <p:cNvGrpSpPr/>
            <p:nvPr/>
          </p:nvGrpSpPr>
          <p:grpSpPr>
            <a:xfrm>
              <a:off x="8615858" y="363744"/>
              <a:ext cx="95883" cy="90921"/>
              <a:chOff x="9836708" y="522994"/>
              <a:chExt cx="95883" cy="90921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7063999" y="1103467"/>
              <a:ext cx="69063" cy="69063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8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399"/>
                    <a:pt x="117" y="514"/>
                    <a:pt x="258" y="514"/>
                  </a:cubicBezTo>
                  <a:cubicBezTo>
                    <a:pt x="399" y="514"/>
                    <a:pt x="514" y="399"/>
                    <a:pt x="514" y="258"/>
                  </a:cubicBezTo>
                  <a:cubicBezTo>
                    <a:pt x="514" y="115"/>
                    <a:pt x="399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20;p2"/>
            <p:cNvGrpSpPr/>
            <p:nvPr/>
          </p:nvGrpSpPr>
          <p:grpSpPr>
            <a:xfrm>
              <a:off x="7053002" y="1092202"/>
              <a:ext cx="123644" cy="122571"/>
              <a:chOff x="8273852" y="1251452"/>
              <a:chExt cx="123644" cy="122571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8273852" y="1251452"/>
                <a:ext cx="91324" cy="9159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83" extrusionOk="0">
                    <a:moveTo>
                      <a:pt x="340" y="85"/>
                    </a:moveTo>
                    <a:cubicBezTo>
                      <a:pt x="481" y="85"/>
                      <a:pt x="596" y="199"/>
                      <a:pt x="596" y="342"/>
                    </a:cubicBezTo>
                    <a:cubicBezTo>
                      <a:pt x="596" y="483"/>
                      <a:pt x="481" y="598"/>
                      <a:pt x="340" y="598"/>
                    </a:cubicBezTo>
                    <a:cubicBezTo>
                      <a:pt x="199" y="598"/>
                      <a:pt x="83" y="483"/>
                      <a:pt x="83" y="342"/>
                    </a:cubicBezTo>
                    <a:cubicBezTo>
                      <a:pt x="83" y="199"/>
                      <a:pt x="199" y="85"/>
                      <a:pt x="340" y="85"/>
                    </a:cubicBezTo>
                    <a:close/>
                    <a:moveTo>
                      <a:pt x="340" y="1"/>
                    </a:moveTo>
                    <a:cubicBezTo>
                      <a:pt x="153" y="1"/>
                      <a:pt x="1" y="153"/>
                      <a:pt x="1" y="341"/>
                    </a:cubicBezTo>
                    <a:cubicBezTo>
                      <a:pt x="1" y="529"/>
                      <a:pt x="153" y="682"/>
                      <a:pt x="340" y="682"/>
                    </a:cubicBezTo>
                    <a:cubicBezTo>
                      <a:pt x="421" y="682"/>
                      <a:pt x="496" y="653"/>
                      <a:pt x="554" y="605"/>
                    </a:cubicBezTo>
                    <a:lnTo>
                      <a:pt x="526" y="577"/>
                    </a:lnTo>
                    <a:lnTo>
                      <a:pt x="585" y="518"/>
                    </a:lnTo>
                    <a:lnTo>
                      <a:pt x="611" y="546"/>
                    </a:lnTo>
                    <a:cubicBezTo>
                      <a:pt x="654" y="488"/>
                      <a:pt x="680" y="418"/>
                      <a:pt x="680" y="341"/>
                    </a:cubicBezTo>
                    <a:cubicBezTo>
                      <a:pt x="680" y="153"/>
                      <a:pt x="527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348012" y="1324539"/>
                <a:ext cx="49484" cy="494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69" extrusionOk="0">
                    <a:moveTo>
                      <a:pt x="58" y="1"/>
                    </a:moveTo>
                    <a:cubicBezTo>
                      <a:pt x="42" y="22"/>
                      <a:pt x="22" y="44"/>
                      <a:pt x="1" y="60"/>
                    </a:cubicBezTo>
                    <a:lnTo>
                      <a:pt x="309" y="369"/>
                    </a:lnTo>
                    <a:lnTo>
                      <a:pt x="368" y="30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344257" y="1321052"/>
                <a:ext cx="11667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6" extrusionOk="0">
                    <a:moveTo>
                      <a:pt x="60" y="1"/>
                    </a:moveTo>
                    <a:lnTo>
                      <a:pt x="1" y="58"/>
                    </a:lnTo>
                    <a:lnTo>
                      <a:pt x="29" y="86"/>
                    </a:lnTo>
                    <a:cubicBezTo>
                      <a:pt x="50" y="70"/>
                      <a:pt x="70" y="48"/>
                      <a:pt x="86" y="27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24;p2"/>
            <p:cNvSpPr/>
            <p:nvPr/>
          </p:nvSpPr>
          <p:spPr>
            <a:xfrm>
              <a:off x="8125698" y="398541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700862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218372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963036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453725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854509" y="1089654"/>
              <a:ext cx="1084621" cy="127934"/>
            </a:xfrm>
            <a:custGeom>
              <a:avLst/>
              <a:gdLst/>
              <a:ahLst/>
              <a:cxnLst/>
              <a:rect l="l" t="t" r="r" b="b"/>
              <a:pathLst>
                <a:path w="8088" h="954" extrusionOk="0">
                  <a:moveTo>
                    <a:pt x="1" y="0"/>
                  </a:moveTo>
                  <a:lnTo>
                    <a:pt x="1" y="954"/>
                  </a:lnTo>
                  <a:lnTo>
                    <a:pt x="8054" y="954"/>
                  </a:lnTo>
                  <a:cubicBezTo>
                    <a:pt x="8072" y="954"/>
                    <a:pt x="8087" y="939"/>
                    <a:pt x="8087" y="921"/>
                  </a:cubicBezTo>
                  <a:lnTo>
                    <a:pt x="8087" y="33"/>
                  </a:lnTo>
                  <a:cubicBezTo>
                    <a:pt x="8087" y="15"/>
                    <a:pt x="8072" y="0"/>
                    <a:pt x="8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3525" y="1089386"/>
              <a:ext cx="2025618" cy="128202"/>
            </a:xfrm>
            <a:custGeom>
              <a:avLst/>
              <a:gdLst/>
              <a:ahLst/>
              <a:cxnLst/>
              <a:rect l="l" t="t" r="r" b="b"/>
              <a:pathLst>
                <a:path w="15105" h="956" extrusionOk="0">
                  <a:moveTo>
                    <a:pt x="34" y="0"/>
                  </a:moveTo>
                  <a:cubicBezTo>
                    <a:pt x="16" y="2"/>
                    <a:pt x="1" y="15"/>
                    <a:pt x="1" y="33"/>
                  </a:cubicBezTo>
                  <a:lnTo>
                    <a:pt x="1" y="923"/>
                  </a:lnTo>
                  <a:cubicBezTo>
                    <a:pt x="1" y="941"/>
                    <a:pt x="16" y="956"/>
                    <a:pt x="34" y="956"/>
                  </a:cubicBezTo>
                  <a:lnTo>
                    <a:pt x="15105" y="956"/>
                  </a:lnTo>
                  <a:lnTo>
                    <a:pt x="1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>
              <a:off x="8377225" y="355925"/>
              <a:ext cx="107100" cy="98525"/>
              <a:chOff x="8377225" y="355925"/>
              <a:chExt cx="107100" cy="98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16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274" name="Google Shape;274;p16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5" name="Google Shape;275;p16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276" name="Google Shape;276;p16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6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8" name="Google Shape;278;p16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16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280" name="Google Shape;280;p16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6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2" name="Google Shape;282;p16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16"/>
          <p:cNvSpPr txBox="1">
            <a:spLocks noGrp="1"/>
          </p:cNvSpPr>
          <p:nvPr>
            <p:ph type="title"/>
          </p:nvPr>
        </p:nvSpPr>
        <p:spPr>
          <a:xfrm>
            <a:off x="1275618" y="1637550"/>
            <a:ext cx="24441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6"/>
          <p:cNvSpPr txBox="1">
            <a:spLocks noGrp="1"/>
          </p:cNvSpPr>
          <p:nvPr>
            <p:ph type="subTitle" idx="1"/>
          </p:nvPr>
        </p:nvSpPr>
        <p:spPr>
          <a:xfrm>
            <a:off x="1275618" y="2700750"/>
            <a:ext cx="24441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29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498" name="Google Shape;498;p29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9" name="Google Shape;499;p29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500" name="Google Shape;500;p29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9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2" name="Google Shape;502;p29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3" name="Google Shape;503;p29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504" name="Google Shape;504;p29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9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6" name="Google Shape;506;p29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30"/>
          <p:cNvGrpSpPr/>
          <p:nvPr/>
        </p:nvGrpSpPr>
        <p:grpSpPr>
          <a:xfrm>
            <a:off x="324550" y="317747"/>
            <a:ext cx="8494878" cy="4508007"/>
            <a:chOff x="324550" y="317747"/>
            <a:chExt cx="8494878" cy="4508007"/>
          </a:xfrm>
        </p:grpSpPr>
        <p:grpSp>
          <p:nvGrpSpPr>
            <p:cNvPr id="509" name="Google Shape;509;p30"/>
            <p:cNvGrpSpPr/>
            <p:nvPr/>
          </p:nvGrpSpPr>
          <p:grpSpPr>
            <a:xfrm>
              <a:off x="324572" y="317747"/>
              <a:ext cx="8494857" cy="189085"/>
              <a:chOff x="324572" y="317747"/>
              <a:chExt cx="8494857" cy="189085"/>
            </a:xfrm>
          </p:grpSpPr>
          <p:sp>
            <p:nvSpPr>
              <p:cNvPr id="510" name="Google Shape;510;p30"/>
              <p:cNvSpPr/>
              <p:nvPr/>
            </p:nvSpPr>
            <p:spPr>
              <a:xfrm>
                <a:off x="324572" y="317747"/>
                <a:ext cx="8494857" cy="18908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1410" extrusionOk="0">
                    <a:moveTo>
                      <a:pt x="59663" y="716"/>
                    </a:moveTo>
                    <a:lnTo>
                      <a:pt x="59663" y="815"/>
                    </a:lnTo>
                    <a:lnTo>
                      <a:pt x="58974" y="815"/>
                    </a:lnTo>
                    <a:lnTo>
                      <a:pt x="58974" y="716"/>
                    </a:lnTo>
                    <a:close/>
                    <a:moveTo>
                      <a:pt x="61211" y="313"/>
                    </a:moveTo>
                    <a:lnTo>
                      <a:pt x="61211" y="887"/>
                    </a:lnTo>
                    <a:lnTo>
                      <a:pt x="60924" y="887"/>
                    </a:lnTo>
                    <a:lnTo>
                      <a:pt x="60924" y="1112"/>
                    </a:lnTo>
                    <a:lnTo>
                      <a:pt x="60351" y="1112"/>
                    </a:lnTo>
                    <a:lnTo>
                      <a:pt x="60351" y="538"/>
                    </a:lnTo>
                    <a:lnTo>
                      <a:pt x="60637" y="538"/>
                    </a:lnTo>
                    <a:lnTo>
                      <a:pt x="60637" y="313"/>
                    </a:lnTo>
                    <a:close/>
                    <a:moveTo>
                      <a:pt x="137" y="1"/>
                    </a:moveTo>
                    <a:cubicBezTo>
                      <a:pt x="61" y="1"/>
                      <a:pt x="1" y="62"/>
                      <a:pt x="1" y="137"/>
                    </a:cubicBezTo>
                    <a:lnTo>
                      <a:pt x="1" y="1409"/>
                    </a:lnTo>
                    <a:lnTo>
                      <a:pt x="63345" y="1409"/>
                    </a:lnTo>
                    <a:lnTo>
                      <a:pt x="63345" y="137"/>
                    </a:lnTo>
                    <a:cubicBezTo>
                      <a:pt x="63345" y="62"/>
                      <a:pt x="63285" y="1"/>
                      <a:pt x="6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0"/>
              <p:cNvSpPr/>
              <p:nvPr/>
            </p:nvSpPr>
            <p:spPr>
              <a:xfrm>
                <a:off x="8232650" y="343275"/>
                <a:ext cx="322200" cy="13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2" name="Google Shape;512;p30"/>
            <p:cNvSpPr/>
            <p:nvPr/>
          </p:nvSpPr>
          <p:spPr>
            <a:xfrm>
              <a:off x="324550" y="490125"/>
              <a:ext cx="8494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324572" y="1320314"/>
              <a:ext cx="8494857" cy="3505439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324572" y="687876"/>
              <a:ext cx="8494857" cy="632561"/>
            </a:xfrm>
            <a:custGeom>
              <a:avLst/>
              <a:gdLst/>
              <a:ahLst/>
              <a:cxnLst/>
              <a:rect l="l" t="t" r="r" b="b"/>
              <a:pathLst>
                <a:path w="63346" h="4717" extrusionOk="0">
                  <a:moveTo>
                    <a:pt x="50513" y="3017"/>
                  </a:moveTo>
                  <a:cubicBezTo>
                    <a:pt x="50700" y="3017"/>
                    <a:pt x="50853" y="3170"/>
                    <a:pt x="50853" y="3357"/>
                  </a:cubicBezTo>
                  <a:cubicBezTo>
                    <a:pt x="50853" y="3433"/>
                    <a:pt x="50827" y="3503"/>
                    <a:pt x="50784" y="3561"/>
                  </a:cubicBezTo>
                  <a:lnTo>
                    <a:pt x="51093" y="3869"/>
                  </a:lnTo>
                  <a:lnTo>
                    <a:pt x="51035" y="3929"/>
                  </a:lnTo>
                  <a:lnTo>
                    <a:pt x="50727" y="3620"/>
                  </a:lnTo>
                  <a:cubicBezTo>
                    <a:pt x="50668" y="3668"/>
                    <a:pt x="50594" y="3697"/>
                    <a:pt x="50513" y="3697"/>
                  </a:cubicBezTo>
                  <a:cubicBezTo>
                    <a:pt x="50326" y="3697"/>
                    <a:pt x="50174" y="3544"/>
                    <a:pt x="50174" y="3357"/>
                  </a:cubicBezTo>
                  <a:cubicBezTo>
                    <a:pt x="50174" y="3168"/>
                    <a:pt x="50326" y="3017"/>
                    <a:pt x="50513" y="3017"/>
                  </a:cubicBezTo>
                  <a:close/>
                  <a:moveTo>
                    <a:pt x="12828" y="2996"/>
                  </a:moveTo>
                  <a:lnTo>
                    <a:pt x="12828" y="3950"/>
                  </a:lnTo>
                  <a:lnTo>
                    <a:pt x="1549" y="3950"/>
                  </a:lnTo>
                  <a:cubicBezTo>
                    <a:pt x="1531" y="3950"/>
                    <a:pt x="1516" y="3935"/>
                    <a:pt x="1516" y="3917"/>
                  </a:cubicBezTo>
                  <a:lnTo>
                    <a:pt x="1516" y="3029"/>
                  </a:lnTo>
                  <a:cubicBezTo>
                    <a:pt x="1516" y="3011"/>
                    <a:pt x="1531" y="2996"/>
                    <a:pt x="1549" y="2996"/>
                  </a:cubicBezTo>
                  <a:close/>
                  <a:moveTo>
                    <a:pt x="49290" y="2994"/>
                  </a:moveTo>
                  <a:cubicBezTo>
                    <a:pt x="49308" y="2994"/>
                    <a:pt x="49323" y="3009"/>
                    <a:pt x="49323" y="3027"/>
                  </a:cubicBezTo>
                  <a:lnTo>
                    <a:pt x="49323" y="3917"/>
                  </a:lnTo>
                  <a:cubicBezTo>
                    <a:pt x="49323" y="3935"/>
                    <a:pt x="49308" y="3950"/>
                    <a:pt x="49290" y="3950"/>
                  </a:cubicBezTo>
                  <a:lnTo>
                    <a:pt x="42041" y="3950"/>
                  </a:lnTo>
                  <a:lnTo>
                    <a:pt x="42041" y="2994"/>
                  </a:lnTo>
                  <a:close/>
                  <a:moveTo>
                    <a:pt x="56003" y="2973"/>
                  </a:moveTo>
                  <a:lnTo>
                    <a:pt x="56003" y="3971"/>
                  </a:lnTo>
                  <a:lnTo>
                    <a:pt x="55005" y="3971"/>
                  </a:lnTo>
                  <a:lnTo>
                    <a:pt x="55005" y="2973"/>
                  </a:lnTo>
                  <a:close/>
                  <a:moveTo>
                    <a:pt x="57956" y="2973"/>
                  </a:moveTo>
                  <a:lnTo>
                    <a:pt x="57956" y="3971"/>
                  </a:lnTo>
                  <a:lnTo>
                    <a:pt x="56960" y="3971"/>
                  </a:lnTo>
                  <a:lnTo>
                    <a:pt x="56960" y="2973"/>
                  </a:lnTo>
                  <a:close/>
                  <a:moveTo>
                    <a:pt x="59860" y="2973"/>
                  </a:moveTo>
                  <a:lnTo>
                    <a:pt x="59860" y="3971"/>
                  </a:lnTo>
                  <a:lnTo>
                    <a:pt x="58864" y="3971"/>
                  </a:lnTo>
                  <a:lnTo>
                    <a:pt x="58864" y="2973"/>
                  </a:lnTo>
                  <a:close/>
                  <a:moveTo>
                    <a:pt x="61617" y="2973"/>
                  </a:moveTo>
                  <a:lnTo>
                    <a:pt x="61617" y="3971"/>
                  </a:lnTo>
                  <a:lnTo>
                    <a:pt x="60620" y="3971"/>
                  </a:lnTo>
                  <a:lnTo>
                    <a:pt x="60620" y="2973"/>
                  </a:lnTo>
                  <a:close/>
                  <a:moveTo>
                    <a:pt x="8647" y="0"/>
                  </a:moveTo>
                  <a:lnTo>
                    <a:pt x="1998" y="12"/>
                  </a:lnTo>
                  <a:cubicBezTo>
                    <a:pt x="1626" y="13"/>
                    <a:pt x="1274" y="181"/>
                    <a:pt x="1046" y="466"/>
                  </a:cubicBezTo>
                  <a:lnTo>
                    <a:pt x="1" y="1776"/>
                  </a:lnTo>
                  <a:lnTo>
                    <a:pt x="1" y="4716"/>
                  </a:lnTo>
                  <a:lnTo>
                    <a:pt x="63345" y="4716"/>
                  </a:lnTo>
                  <a:lnTo>
                    <a:pt x="63345" y="1561"/>
                  </a:lnTo>
                  <a:lnTo>
                    <a:pt x="42041" y="1561"/>
                  </a:lnTo>
                  <a:lnTo>
                    <a:pt x="42041" y="1558"/>
                  </a:lnTo>
                  <a:lnTo>
                    <a:pt x="12828" y="1558"/>
                  </a:lnTo>
                  <a:lnTo>
                    <a:pt x="12828" y="1561"/>
                  </a:lnTo>
                  <a:lnTo>
                    <a:pt x="10661" y="1561"/>
                  </a:lnTo>
                  <a:cubicBezTo>
                    <a:pt x="10436" y="1561"/>
                    <a:pt x="10228" y="1446"/>
                    <a:pt x="10111" y="1259"/>
                  </a:cubicBezTo>
                  <a:lnTo>
                    <a:pt x="9684" y="570"/>
                  </a:lnTo>
                  <a:cubicBezTo>
                    <a:pt x="9464" y="215"/>
                    <a:pt x="9072" y="0"/>
                    <a:pt x="8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5" name="Google Shape;515;p30"/>
            <p:cNvGrpSpPr/>
            <p:nvPr/>
          </p:nvGrpSpPr>
          <p:grpSpPr>
            <a:xfrm>
              <a:off x="8615858" y="363744"/>
              <a:ext cx="95883" cy="90921"/>
              <a:chOff x="9836708" y="522994"/>
              <a:chExt cx="95883" cy="90921"/>
            </a:xfrm>
          </p:grpSpPr>
          <p:sp>
            <p:nvSpPr>
              <p:cNvPr id="516" name="Google Shape;516;p30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0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8" name="Google Shape;518;p30"/>
            <p:cNvSpPr/>
            <p:nvPr/>
          </p:nvSpPr>
          <p:spPr>
            <a:xfrm>
              <a:off x="7063999" y="1103467"/>
              <a:ext cx="69063" cy="69063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8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399"/>
                    <a:pt x="117" y="514"/>
                    <a:pt x="258" y="514"/>
                  </a:cubicBezTo>
                  <a:cubicBezTo>
                    <a:pt x="399" y="514"/>
                    <a:pt x="514" y="399"/>
                    <a:pt x="514" y="258"/>
                  </a:cubicBezTo>
                  <a:cubicBezTo>
                    <a:pt x="514" y="115"/>
                    <a:pt x="399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9" name="Google Shape;519;p30"/>
            <p:cNvGrpSpPr/>
            <p:nvPr/>
          </p:nvGrpSpPr>
          <p:grpSpPr>
            <a:xfrm>
              <a:off x="7053002" y="1092202"/>
              <a:ext cx="123644" cy="122571"/>
              <a:chOff x="8273852" y="1251452"/>
              <a:chExt cx="123644" cy="122571"/>
            </a:xfrm>
          </p:grpSpPr>
          <p:sp>
            <p:nvSpPr>
              <p:cNvPr id="520" name="Google Shape;520;p30"/>
              <p:cNvSpPr/>
              <p:nvPr/>
            </p:nvSpPr>
            <p:spPr>
              <a:xfrm>
                <a:off x="8273852" y="1251452"/>
                <a:ext cx="91324" cy="9159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83" extrusionOk="0">
                    <a:moveTo>
                      <a:pt x="340" y="85"/>
                    </a:moveTo>
                    <a:cubicBezTo>
                      <a:pt x="481" y="85"/>
                      <a:pt x="596" y="199"/>
                      <a:pt x="596" y="342"/>
                    </a:cubicBezTo>
                    <a:cubicBezTo>
                      <a:pt x="596" y="483"/>
                      <a:pt x="481" y="598"/>
                      <a:pt x="340" y="598"/>
                    </a:cubicBezTo>
                    <a:cubicBezTo>
                      <a:pt x="199" y="598"/>
                      <a:pt x="83" y="483"/>
                      <a:pt x="83" y="342"/>
                    </a:cubicBezTo>
                    <a:cubicBezTo>
                      <a:pt x="83" y="199"/>
                      <a:pt x="199" y="85"/>
                      <a:pt x="340" y="85"/>
                    </a:cubicBezTo>
                    <a:close/>
                    <a:moveTo>
                      <a:pt x="340" y="1"/>
                    </a:moveTo>
                    <a:cubicBezTo>
                      <a:pt x="153" y="1"/>
                      <a:pt x="1" y="153"/>
                      <a:pt x="1" y="341"/>
                    </a:cubicBezTo>
                    <a:cubicBezTo>
                      <a:pt x="1" y="529"/>
                      <a:pt x="153" y="682"/>
                      <a:pt x="340" y="682"/>
                    </a:cubicBezTo>
                    <a:cubicBezTo>
                      <a:pt x="421" y="682"/>
                      <a:pt x="496" y="653"/>
                      <a:pt x="554" y="605"/>
                    </a:cubicBezTo>
                    <a:lnTo>
                      <a:pt x="526" y="577"/>
                    </a:lnTo>
                    <a:lnTo>
                      <a:pt x="585" y="518"/>
                    </a:lnTo>
                    <a:lnTo>
                      <a:pt x="611" y="546"/>
                    </a:lnTo>
                    <a:cubicBezTo>
                      <a:pt x="654" y="488"/>
                      <a:pt x="680" y="418"/>
                      <a:pt x="680" y="341"/>
                    </a:cubicBezTo>
                    <a:cubicBezTo>
                      <a:pt x="680" y="153"/>
                      <a:pt x="527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0"/>
              <p:cNvSpPr/>
              <p:nvPr/>
            </p:nvSpPr>
            <p:spPr>
              <a:xfrm>
                <a:off x="8348012" y="1324539"/>
                <a:ext cx="49484" cy="494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69" extrusionOk="0">
                    <a:moveTo>
                      <a:pt x="58" y="1"/>
                    </a:moveTo>
                    <a:cubicBezTo>
                      <a:pt x="42" y="22"/>
                      <a:pt x="22" y="44"/>
                      <a:pt x="1" y="60"/>
                    </a:cubicBezTo>
                    <a:lnTo>
                      <a:pt x="309" y="369"/>
                    </a:lnTo>
                    <a:lnTo>
                      <a:pt x="368" y="30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0"/>
              <p:cNvSpPr/>
              <p:nvPr/>
            </p:nvSpPr>
            <p:spPr>
              <a:xfrm>
                <a:off x="8344257" y="1321052"/>
                <a:ext cx="11667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6" extrusionOk="0">
                    <a:moveTo>
                      <a:pt x="60" y="1"/>
                    </a:moveTo>
                    <a:lnTo>
                      <a:pt x="1" y="58"/>
                    </a:lnTo>
                    <a:lnTo>
                      <a:pt x="29" y="86"/>
                    </a:lnTo>
                    <a:cubicBezTo>
                      <a:pt x="50" y="70"/>
                      <a:pt x="70" y="48"/>
                      <a:pt x="86" y="27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3" name="Google Shape;523;p30"/>
            <p:cNvSpPr/>
            <p:nvPr/>
          </p:nvSpPr>
          <p:spPr>
            <a:xfrm>
              <a:off x="8125698" y="398541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7700862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8218372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7963036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8453725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5854509" y="1089654"/>
              <a:ext cx="1084621" cy="127934"/>
            </a:xfrm>
            <a:custGeom>
              <a:avLst/>
              <a:gdLst/>
              <a:ahLst/>
              <a:cxnLst/>
              <a:rect l="l" t="t" r="r" b="b"/>
              <a:pathLst>
                <a:path w="8088" h="954" extrusionOk="0">
                  <a:moveTo>
                    <a:pt x="1" y="0"/>
                  </a:moveTo>
                  <a:lnTo>
                    <a:pt x="1" y="954"/>
                  </a:lnTo>
                  <a:lnTo>
                    <a:pt x="8054" y="954"/>
                  </a:lnTo>
                  <a:cubicBezTo>
                    <a:pt x="8072" y="954"/>
                    <a:pt x="8087" y="939"/>
                    <a:pt x="8087" y="921"/>
                  </a:cubicBezTo>
                  <a:lnTo>
                    <a:pt x="8087" y="33"/>
                  </a:lnTo>
                  <a:cubicBezTo>
                    <a:pt x="8087" y="15"/>
                    <a:pt x="8072" y="0"/>
                    <a:pt x="8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523525" y="1089386"/>
              <a:ext cx="2025618" cy="128202"/>
            </a:xfrm>
            <a:custGeom>
              <a:avLst/>
              <a:gdLst/>
              <a:ahLst/>
              <a:cxnLst/>
              <a:rect l="l" t="t" r="r" b="b"/>
              <a:pathLst>
                <a:path w="15105" h="956" extrusionOk="0">
                  <a:moveTo>
                    <a:pt x="34" y="0"/>
                  </a:moveTo>
                  <a:cubicBezTo>
                    <a:pt x="16" y="2"/>
                    <a:pt x="1" y="15"/>
                    <a:pt x="1" y="33"/>
                  </a:cubicBezTo>
                  <a:lnTo>
                    <a:pt x="1" y="923"/>
                  </a:lnTo>
                  <a:cubicBezTo>
                    <a:pt x="1" y="941"/>
                    <a:pt x="16" y="956"/>
                    <a:pt x="34" y="956"/>
                  </a:cubicBezTo>
                  <a:lnTo>
                    <a:pt x="15105" y="956"/>
                  </a:lnTo>
                  <a:lnTo>
                    <a:pt x="1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0" name="Google Shape;530;p30"/>
            <p:cNvGrpSpPr/>
            <p:nvPr/>
          </p:nvGrpSpPr>
          <p:grpSpPr>
            <a:xfrm>
              <a:off x="8377225" y="355925"/>
              <a:ext cx="107100" cy="98525"/>
              <a:chOff x="8377225" y="355925"/>
              <a:chExt cx="107100" cy="98525"/>
            </a:xfrm>
          </p:grpSpPr>
          <p:sp>
            <p:nvSpPr>
              <p:cNvPr id="531" name="Google Shape;531;p30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0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30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2" r:id="rId3"/>
    <p:sldLayoutId id="2147483675" r:id="rId4"/>
    <p:sldLayoutId id="214748367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/>
          <p:nvPr/>
        </p:nvSpPr>
        <p:spPr>
          <a:xfrm>
            <a:off x="592915" y="4763187"/>
            <a:ext cx="17567" cy="17433"/>
          </a:xfrm>
          <a:custGeom>
            <a:avLst/>
            <a:gdLst/>
            <a:ahLst/>
            <a:cxnLst/>
            <a:rect l="l" t="t" r="r" b="b"/>
            <a:pathLst>
              <a:path w="131" h="130" extrusionOk="0">
                <a:moveTo>
                  <a:pt x="1" y="0"/>
                </a:moveTo>
                <a:lnTo>
                  <a:pt x="1" y="130"/>
                </a:lnTo>
                <a:lnTo>
                  <a:pt x="130" y="130"/>
                </a:lnTo>
                <a:cubicBezTo>
                  <a:pt x="58" y="130"/>
                  <a:pt x="1" y="72"/>
                  <a:pt x="1" y="0"/>
                </a:cubicBez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4"/>
          <p:cNvSpPr/>
          <p:nvPr/>
        </p:nvSpPr>
        <p:spPr>
          <a:xfrm>
            <a:off x="5517505" y="4763187"/>
            <a:ext cx="17702" cy="17433"/>
          </a:xfrm>
          <a:custGeom>
            <a:avLst/>
            <a:gdLst/>
            <a:ahLst/>
            <a:cxnLst/>
            <a:rect l="l" t="t" r="r" b="b"/>
            <a:pathLst>
              <a:path w="132" h="130" extrusionOk="0">
                <a:moveTo>
                  <a:pt x="132" y="0"/>
                </a:moveTo>
                <a:cubicBezTo>
                  <a:pt x="132" y="72"/>
                  <a:pt x="73" y="130"/>
                  <a:pt x="1" y="130"/>
                </a:cubicBezTo>
                <a:lnTo>
                  <a:pt x="132" y="130"/>
                </a:lnTo>
                <a:lnTo>
                  <a:pt x="132" y="0"/>
                </a:ln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4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Inputs &amp; Display Property</a:t>
            </a:r>
            <a:endParaRPr dirty="0"/>
          </a:p>
        </p:txBody>
      </p:sp>
      <p:sp>
        <p:nvSpPr>
          <p:cNvPr id="546" name="Google Shape;546;p34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 04</a:t>
            </a:r>
            <a:endParaRPr dirty="0"/>
          </a:p>
        </p:txBody>
      </p:sp>
      <p:sp>
        <p:nvSpPr>
          <p:cNvPr id="547" name="Google Shape;547;p34"/>
          <p:cNvSpPr/>
          <p:nvPr/>
        </p:nvSpPr>
        <p:spPr>
          <a:xfrm rot="-8100000">
            <a:off x="6620987" y="363134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44606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/>
              <a:t>Inline Element</a:t>
            </a:r>
          </a:p>
        </p:txBody>
      </p:sp>
      <p:sp>
        <p:nvSpPr>
          <p:cNvPr id="3" name="Google Shape;326;p41">
            <a:extLst>
              <a:ext uri="{FF2B5EF4-FFF2-40B4-BE49-F238E27FC236}">
                <a16:creationId xmlns:a16="http://schemas.microsoft.com/office/drawing/2014/main" id="{4EA8A39A-AAA6-CB7C-6521-7B84DC6D26EC}"/>
              </a:ext>
            </a:extLst>
          </p:cNvPr>
          <p:cNvSpPr txBox="1">
            <a:spLocks/>
          </p:cNvSpPr>
          <p:nvPr/>
        </p:nvSpPr>
        <p:spPr>
          <a:xfrm>
            <a:off x="945118" y="2312233"/>
            <a:ext cx="7253764" cy="1323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-&gt;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Söhne"/>
              </a:rPr>
              <a:t>Një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 element inline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Söhne"/>
              </a:rPr>
              <a:t>nuk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Söhne"/>
              </a:rPr>
              <a:t>fillon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Söhne"/>
              </a:rPr>
              <a:t>në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Söhne"/>
              </a:rPr>
              <a:t>një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Söhne"/>
              </a:rPr>
              <a:t>linjë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Söhne"/>
              </a:rPr>
              <a:t>të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 re.</a:t>
            </a:r>
          </a:p>
          <a:p>
            <a:endParaRPr lang="en-GB" sz="2000" dirty="0">
              <a:solidFill>
                <a:srgbClr val="374151"/>
              </a:solidFill>
              <a:latin typeface="Söhne"/>
            </a:endParaRPr>
          </a:p>
          <a:p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-&gt;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Söhne"/>
              </a:rPr>
              <a:t>Një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 element inline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Söhne"/>
              </a:rPr>
              <a:t>merr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Söhne"/>
              </a:rPr>
              <a:t>vetëm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Söhne"/>
              </a:rPr>
              <a:t>aq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Söhne"/>
              </a:rPr>
              <a:t>gjerësi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Söhne"/>
              </a:rPr>
              <a:t>sa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Söhne"/>
              </a:rPr>
              <a:t>është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 e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Söhne"/>
              </a:rPr>
              <a:t>nevojshme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42385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44606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Cilesia</a:t>
            </a:r>
            <a:r>
              <a:rPr lang="en-GB" sz="3600" b="1" dirty="0"/>
              <a:t> Display</a:t>
            </a:r>
          </a:p>
        </p:txBody>
      </p:sp>
      <p:sp>
        <p:nvSpPr>
          <p:cNvPr id="2" name="Google Shape;326;p41">
            <a:extLst>
              <a:ext uri="{FF2B5EF4-FFF2-40B4-BE49-F238E27FC236}">
                <a16:creationId xmlns:a16="http://schemas.microsoft.com/office/drawing/2014/main" id="{381D6AB9-F0FC-EA37-D35D-ACC4F94DAFF8}"/>
              </a:ext>
            </a:extLst>
          </p:cNvPr>
          <p:cNvSpPr txBox="1">
            <a:spLocks/>
          </p:cNvSpPr>
          <p:nvPr/>
        </p:nvSpPr>
        <p:spPr>
          <a:xfrm>
            <a:off x="584000" y="3655380"/>
            <a:ext cx="7976000" cy="929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4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Cilësia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 display ne </a:t>
            </a:r>
            <a:r>
              <a:rPr lang="en-GB" sz="24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lejon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 </a:t>
            </a:r>
            <a:r>
              <a:rPr lang="en-GB" sz="24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të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 </a:t>
            </a:r>
            <a:r>
              <a:rPr lang="en-GB" sz="24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zgjedhim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 </a:t>
            </a:r>
            <a:r>
              <a:rPr lang="en-GB" sz="24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nëse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 </a:t>
            </a:r>
            <a:r>
              <a:rPr lang="en-GB" sz="24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një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 element do </a:t>
            </a:r>
            <a:r>
              <a:rPr lang="en-GB" sz="24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të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 </a:t>
            </a:r>
            <a:r>
              <a:rPr lang="en-GB" sz="24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shfaqet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 </a:t>
            </a:r>
            <a:r>
              <a:rPr lang="en-GB" sz="24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si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 block </a:t>
            </a:r>
            <a:r>
              <a:rPr lang="en-GB" sz="2400" b="0" i="0" dirty="0" err="1">
                <a:solidFill>
                  <a:srgbClr val="374151"/>
                </a:solidFill>
                <a:effectLst/>
                <a:latin typeface="Figtree" panose="020B0604020202020204" charset="0"/>
              </a:rPr>
              <a:t>ose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Figtree" panose="020B0604020202020204" charset="0"/>
              </a:rPr>
              <a:t> inline-block.</a:t>
            </a:r>
            <a:endParaRPr lang="en-GB" sz="2400" dirty="0">
              <a:latin typeface="Figtree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46EAC-4C74-2CB7-49E0-9A491FA39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707" y="2571750"/>
            <a:ext cx="3242586" cy="8880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E0F8F3-700E-D66D-AFBD-32F1F2B72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491" y="1436724"/>
            <a:ext cx="3223018" cy="9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98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/>
          <p:nvPr/>
        </p:nvSpPr>
        <p:spPr>
          <a:xfrm>
            <a:off x="592915" y="4763187"/>
            <a:ext cx="17567" cy="17433"/>
          </a:xfrm>
          <a:custGeom>
            <a:avLst/>
            <a:gdLst/>
            <a:ahLst/>
            <a:cxnLst/>
            <a:rect l="l" t="t" r="r" b="b"/>
            <a:pathLst>
              <a:path w="131" h="130" extrusionOk="0">
                <a:moveTo>
                  <a:pt x="1" y="0"/>
                </a:moveTo>
                <a:lnTo>
                  <a:pt x="1" y="130"/>
                </a:lnTo>
                <a:lnTo>
                  <a:pt x="130" y="130"/>
                </a:lnTo>
                <a:cubicBezTo>
                  <a:pt x="58" y="130"/>
                  <a:pt x="1" y="72"/>
                  <a:pt x="1" y="0"/>
                </a:cubicBez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4"/>
          <p:cNvSpPr/>
          <p:nvPr/>
        </p:nvSpPr>
        <p:spPr>
          <a:xfrm>
            <a:off x="5517505" y="4763187"/>
            <a:ext cx="17702" cy="17433"/>
          </a:xfrm>
          <a:custGeom>
            <a:avLst/>
            <a:gdLst/>
            <a:ahLst/>
            <a:cxnLst/>
            <a:rect l="l" t="t" r="r" b="b"/>
            <a:pathLst>
              <a:path w="132" h="130" extrusionOk="0">
                <a:moveTo>
                  <a:pt x="132" y="0"/>
                </a:moveTo>
                <a:cubicBezTo>
                  <a:pt x="132" y="72"/>
                  <a:pt x="73" y="130"/>
                  <a:pt x="1" y="130"/>
                </a:cubicBezTo>
                <a:lnTo>
                  <a:pt x="132" y="130"/>
                </a:lnTo>
                <a:lnTo>
                  <a:pt x="132" y="0"/>
                </a:ln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4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Ushtrime</a:t>
            </a:r>
            <a:endParaRPr dirty="0"/>
          </a:p>
        </p:txBody>
      </p:sp>
      <p:sp>
        <p:nvSpPr>
          <p:cNvPr id="546" name="Google Shape;546;p34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 04</a:t>
            </a:r>
            <a:endParaRPr dirty="0"/>
          </a:p>
        </p:txBody>
      </p:sp>
      <p:sp>
        <p:nvSpPr>
          <p:cNvPr id="547" name="Google Shape;547;p34"/>
          <p:cNvSpPr/>
          <p:nvPr/>
        </p:nvSpPr>
        <p:spPr>
          <a:xfrm rot="-8100000">
            <a:off x="6620987" y="363134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81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3A0F69-35E6-4971-8CB2-A55378A06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838" y="2224001"/>
            <a:ext cx="4096322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90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A8D4D2-7E9E-5BEC-0869-2066374A6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9" y="1988342"/>
            <a:ext cx="571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73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83B167-38DF-D548-951D-03872316B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280" y="1711522"/>
            <a:ext cx="4643438" cy="292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2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D6574-F091-A52D-CD66-61AA018D6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" y="2123844"/>
            <a:ext cx="8030696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45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BD9AA9-CA33-FEBF-AB84-3C1D12799F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259"/>
          <a:stretch/>
        </p:blipFill>
        <p:spPr>
          <a:xfrm>
            <a:off x="3160316" y="1714500"/>
            <a:ext cx="2823365" cy="26863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8480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2C25AE-DC5F-D43D-5E7B-DE39D31FF3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81" t="25671" r="5656" b="11285"/>
          <a:stretch/>
        </p:blipFill>
        <p:spPr>
          <a:xfrm>
            <a:off x="1510901" y="2028825"/>
            <a:ext cx="6122195" cy="203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8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1964531"/>
            <a:ext cx="8029574" cy="1214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/>
              <a:t>https://www.w3schools.com/tags/tag_input.asp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05F22F-E08E-7612-D992-01B7E85D9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19" y="2346897"/>
            <a:ext cx="7832361" cy="59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8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7E07DB-AB68-72D7-A451-92DC94A15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390" y="2200223"/>
            <a:ext cx="6411220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14B047-A9E8-4927-5BF6-70862B942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916" y="2190697"/>
            <a:ext cx="6030167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1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60CBDC-2B3E-5799-49FB-852594231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06" y="2152591"/>
            <a:ext cx="6001588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3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/>
              <a:t>HTML Form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1A1772-7D77-BA38-6D84-C1AF6AAD6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257" y="1500187"/>
            <a:ext cx="6687483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64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/>
          <p:nvPr/>
        </p:nvSpPr>
        <p:spPr>
          <a:xfrm>
            <a:off x="592915" y="4763187"/>
            <a:ext cx="17567" cy="17433"/>
          </a:xfrm>
          <a:custGeom>
            <a:avLst/>
            <a:gdLst/>
            <a:ahLst/>
            <a:cxnLst/>
            <a:rect l="l" t="t" r="r" b="b"/>
            <a:pathLst>
              <a:path w="131" h="130" extrusionOk="0">
                <a:moveTo>
                  <a:pt x="1" y="0"/>
                </a:moveTo>
                <a:lnTo>
                  <a:pt x="1" y="130"/>
                </a:lnTo>
                <a:lnTo>
                  <a:pt x="130" y="130"/>
                </a:lnTo>
                <a:cubicBezTo>
                  <a:pt x="58" y="130"/>
                  <a:pt x="1" y="72"/>
                  <a:pt x="1" y="0"/>
                </a:cubicBez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4"/>
          <p:cNvSpPr/>
          <p:nvPr/>
        </p:nvSpPr>
        <p:spPr>
          <a:xfrm>
            <a:off x="5517505" y="4763187"/>
            <a:ext cx="17702" cy="17433"/>
          </a:xfrm>
          <a:custGeom>
            <a:avLst/>
            <a:gdLst/>
            <a:ahLst/>
            <a:cxnLst/>
            <a:rect l="l" t="t" r="r" b="b"/>
            <a:pathLst>
              <a:path w="132" h="130" extrusionOk="0">
                <a:moveTo>
                  <a:pt x="132" y="0"/>
                </a:moveTo>
                <a:cubicBezTo>
                  <a:pt x="132" y="72"/>
                  <a:pt x="73" y="130"/>
                  <a:pt x="1" y="130"/>
                </a:cubicBezTo>
                <a:lnTo>
                  <a:pt x="132" y="130"/>
                </a:lnTo>
                <a:lnTo>
                  <a:pt x="132" y="0"/>
                </a:ln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4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P2 - </a:t>
            </a:r>
            <a:r>
              <a:rPr lang="en-GB" dirty="0" err="1"/>
              <a:t>Cilesia</a:t>
            </a:r>
            <a:r>
              <a:rPr lang="en-GB" dirty="0"/>
              <a:t> Display</a:t>
            </a:r>
            <a:endParaRPr dirty="0"/>
          </a:p>
        </p:txBody>
      </p:sp>
      <p:sp>
        <p:nvSpPr>
          <p:cNvPr id="546" name="Google Shape;546;p34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 04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7" name="Google Shape;547;p34"/>
          <p:cNvSpPr/>
          <p:nvPr/>
        </p:nvSpPr>
        <p:spPr>
          <a:xfrm rot="-8100000">
            <a:off x="6620987" y="363134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737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44606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/>
              <a:t>Block Element</a:t>
            </a:r>
          </a:p>
        </p:txBody>
      </p:sp>
      <p:sp>
        <p:nvSpPr>
          <p:cNvPr id="3" name="Google Shape;326;p41">
            <a:extLst>
              <a:ext uri="{FF2B5EF4-FFF2-40B4-BE49-F238E27FC236}">
                <a16:creationId xmlns:a16="http://schemas.microsoft.com/office/drawing/2014/main" id="{4EA8A39A-AAA6-CB7C-6521-7B84DC6D26EC}"/>
              </a:ext>
            </a:extLst>
          </p:cNvPr>
          <p:cNvSpPr txBox="1">
            <a:spLocks/>
          </p:cNvSpPr>
          <p:nvPr/>
        </p:nvSpPr>
        <p:spPr>
          <a:xfrm>
            <a:off x="915829" y="2163056"/>
            <a:ext cx="7312342" cy="1615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-&gt;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Një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element block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fillon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gjithmonë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në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një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rreshtë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të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.</a:t>
            </a:r>
          </a:p>
          <a:p>
            <a:endParaRPr lang="en-GB" sz="2000" dirty="0">
              <a:solidFill>
                <a:srgbClr val="374151"/>
              </a:solidFill>
              <a:latin typeface="Figtree" panose="020B0604020202020204" charset="0"/>
            </a:endParaRPr>
          </a:p>
          <a:p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-&gt;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Një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element block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merr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gjithmonë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gjerësinë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e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plotë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të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disponueshme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(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shtrihet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majtas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dhe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djathtas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aq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sa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mundet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).</a:t>
            </a:r>
            <a:endParaRPr lang="en-GB" sz="2000" dirty="0">
              <a:latin typeface="Figtre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65407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er Engagement Platform by Slidesgo">
  <a:themeElements>
    <a:clrScheme name="Simple Light">
      <a:dk1>
        <a:srgbClr val="191919"/>
      </a:dk1>
      <a:lt1>
        <a:srgbClr val="E8E8E7"/>
      </a:lt1>
      <a:dk2>
        <a:srgbClr val="C3D5D9"/>
      </a:dk2>
      <a:lt2>
        <a:srgbClr val="89ACB2"/>
      </a:lt2>
      <a:accent1>
        <a:srgbClr val="507F89"/>
      </a:accent1>
      <a:accent2>
        <a:srgbClr val="0F5765"/>
      </a:accent2>
      <a:accent3>
        <a:srgbClr val="0A3C46"/>
      </a:accent3>
      <a:accent4>
        <a:srgbClr val="FFFFFF"/>
      </a:accent4>
      <a:accent5>
        <a:srgbClr val="D9E5E7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123</Words>
  <Application>Microsoft Office PowerPoint</Application>
  <PresentationFormat>On-screen Show (16:9)</PresentationFormat>
  <Paragraphs>24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Karla</vt:lpstr>
      <vt:lpstr>Figtree</vt:lpstr>
      <vt:lpstr>Arial</vt:lpstr>
      <vt:lpstr>Söhne</vt:lpstr>
      <vt:lpstr>Customer Engagement Platform by Slidesgo</vt:lpstr>
      <vt:lpstr>Inputs &amp; Display Property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P2 - Cilesia Display</vt:lpstr>
      <vt:lpstr>PowerPoint Presentation</vt:lpstr>
      <vt:lpstr>PowerPoint Presentation</vt:lpstr>
      <vt:lpstr>PowerPoint Presentation</vt:lpstr>
      <vt:lpstr>Ushtrime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Hyrje ne HTML</dc:title>
  <dc:creator>Sabian Zhupa</dc:creator>
  <cp:lastModifiedBy>Sabian Zhupa</cp:lastModifiedBy>
  <cp:revision>11</cp:revision>
  <dcterms:modified xsi:type="dcterms:W3CDTF">2024-06-23T20:47:32Z</dcterms:modified>
</cp:coreProperties>
</file>