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74" r:id="rId3"/>
    <p:sldId id="298" r:id="rId4"/>
    <p:sldId id="297" r:id="rId5"/>
    <p:sldId id="303" r:id="rId6"/>
    <p:sldId id="304" r:id="rId7"/>
    <p:sldId id="281" r:id="rId8"/>
    <p:sldId id="282" r:id="rId9"/>
    <p:sldId id="299" r:id="rId10"/>
    <p:sldId id="300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02" r:id="rId21"/>
  </p:sldIdLst>
  <p:sldSz cx="9144000" cy="5143500" type="screen16x9"/>
  <p:notesSz cx="6858000" cy="9144000"/>
  <p:embeddedFontLst>
    <p:embeddedFont>
      <p:font typeface="Figtree" panose="020B0604020202020204" charset="0"/>
      <p:regular r:id="rId23"/>
      <p:bold r:id="rId24"/>
      <p:italic r:id="rId25"/>
      <p:boldItalic r:id="rId26"/>
    </p:embeddedFont>
    <p:embeddedFont>
      <p:font typeface="Karla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13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80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05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163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968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488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32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291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662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46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88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26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78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78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7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6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8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Elementi</a:t>
            </a:r>
            <a:r>
              <a:rPr lang="en-GB"/>
              <a:t> Div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08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96287-A4D2-CB82-5D51-A5C2D637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3" y="1969130"/>
            <a:ext cx="546811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5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F4B4D-567B-B898-F538-38A2FE2E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56" y="1535906"/>
            <a:ext cx="4124686" cy="310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7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04B0A-96CC-7767-B560-20F0CAA47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472" y="1571559"/>
            <a:ext cx="4197053" cy="26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7C6A7-3D30-F999-9A9E-584E0A48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63" y="1695385"/>
            <a:ext cx="3381472" cy="22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C9F6A-1ECC-5ACF-5472-B6251515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33" y="1381055"/>
            <a:ext cx="4017331" cy="28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0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42818-5121-6F8F-7ACC-4262D5FD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57" y="1859686"/>
            <a:ext cx="3560084" cy="21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4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33BEA-1CAF-9175-EC7B-A70EDB9D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60" y="1800171"/>
            <a:ext cx="3812478" cy="21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5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7DCC6-8FA7-5321-3B9A-FCDC6B1E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84" y="1708196"/>
            <a:ext cx="3880230" cy="24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5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F1C74-B431-CF11-3E1A-7EAAEE84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94" y="2043058"/>
            <a:ext cx="3643410" cy="20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4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90F72-F8FC-DAB0-CA6F-BE62360D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34" y="1738964"/>
            <a:ext cx="3348129" cy="20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Division(div)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167439"/>
            <a:ext cx="8029574" cy="1683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Eshtë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një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element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i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veçantë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që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ju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lejon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gruponi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grupe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  </a:t>
            </a: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  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ngjashme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përmbajtjesh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bashku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.</a:t>
            </a:r>
          </a:p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-&gt;Block element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35869-825F-669C-FED7-BF70DCFF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1" y="1311957"/>
            <a:ext cx="6129338" cy="315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2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Layouts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167439"/>
            <a:ext cx="8029574" cy="1683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1.Shtresa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vertikale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</a:p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2.Shtresa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horizontale</a:t>
            </a:r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9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F4A426-F396-4F52-8E10-07270D294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" y="311728"/>
            <a:ext cx="8853055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B63F8-647A-BFEB-83F8-A9205791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104477"/>
            <a:ext cx="7286625" cy="33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3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CCEF6-A64C-976A-3791-23DECD79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06" y="375047"/>
            <a:ext cx="5857875" cy="43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7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06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03FC6-2E65-17A8-0212-C7DD21AE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71" y="1704799"/>
            <a:ext cx="255305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9EFEC-13BA-CF8E-3145-7D0CCEAB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28" y="1735738"/>
            <a:ext cx="280074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994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68</Words>
  <Application>Microsoft Office PowerPoint</Application>
  <PresentationFormat>On-screen Show (16:9)</PresentationFormat>
  <Paragraphs>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Figtree</vt:lpstr>
      <vt:lpstr>Karla</vt:lpstr>
      <vt:lpstr>Arial</vt:lpstr>
      <vt:lpstr>Customer Engagement Platform by Slidesgo</vt:lpstr>
      <vt:lpstr>Elementi Div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13</cp:revision>
  <dcterms:modified xsi:type="dcterms:W3CDTF">2024-06-23T21:59:21Z</dcterms:modified>
</cp:coreProperties>
</file>