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6"/>
  </p:notesMasterIdLst>
  <p:sldIdLst>
    <p:sldId id="256" r:id="rId2"/>
    <p:sldId id="261" r:id="rId3"/>
    <p:sldId id="265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4" r:id="rId20"/>
    <p:sldId id="335" r:id="rId21"/>
    <p:sldId id="336" r:id="rId22"/>
    <p:sldId id="337" r:id="rId23"/>
    <p:sldId id="338" r:id="rId24"/>
    <p:sldId id="275" r:id="rId25"/>
    <p:sldId id="274" r:id="rId26"/>
    <p:sldId id="276" r:id="rId27"/>
    <p:sldId id="277" r:id="rId28"/>
    <p:sldId id="278" r:id="rId29"/>
    <p:sldId id="279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283" r:id="rId39"/>
    <p:sldId id="284" r:id="rId40"/>
    <p:sldId id="285" r:id="rId41"/>
    <p:sldId id="347" r:id="rId42"/>
    <p:sldId id="348" r:id="rId43"/>
    <p:sldId id="291" r:id="rId44"/>
    <p:sldId id="292" r:id="rId45"/>
  </p:sldIdLst>
  <p:sldSz cx="9144000" cy="5143500" type="screen16x9"/>
  <p:notesSz cx="6858000" cy="9144000"/>
  <p:embeddedFontLst>
    <p:embeddedFont>
      <p:font typeface="Figtree" panose="020B0604020202020204" charset="0"/>
      <p:regular r:id="rId47"/>
      <p:bold r:id="rId48"/>
      <p:italic r:id="rId49"/>
      <p:boldItalic r:id="rId50"/>
    </p:embeddedFont>
    <p:embeddedFont>
      <p:font typeface="Karla" panose="020B0604020202020204" charset="0"/>
      <p:regular r:id="rId51"/>
      <p:bold r:id="rId52"/>
      <p:italic r:id="rId53"/>
      <p:boldItalic r:id="rId54"/>
    </p:embeddedFont>
    <p:embeddedFont>
      <p:font typeface="Raleway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A462F-95E0-4B42-8F98-5DF881B66C8C}">
  <a:tblStyle styleId="{742A462F-95E0-4B42-8F98-5DF881B66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C9E3AC-BD29-49B7-8076-53E159451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48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94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04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329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10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61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302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24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152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7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90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166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805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3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591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975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16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296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0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9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758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8390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259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496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774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85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98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15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218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4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112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67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153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985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871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11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37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22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74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2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55" name="Google Shape;355;p22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22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22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1"/>
          </p:nvPr>
        </p:nvSpPr>
        <p:spPr>
          <a:xfrm>
            <a:off x="47283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2"/>
          </p:nvPr>
        </p:nvSpPr>
        <p:spPr>
          <a:xfrm>
            <a:off x="9360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4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87" name="Google Shape;387;p24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4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89" name="Google Shape;389;p24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24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24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93" name="Google Shape;393;p24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24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1"/>
          </p:nvPr>
        </p:nvSpPr>
        <p:spPr>
          <a:xfrm>
            <a:off x="1557425" y="183335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2"/>
          </p:nvPr>
        </p:nvSpPr>
        <p:spPr>
          <a:xfrm>
            <a:off x="5231577" y="183335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3"/>
          </p:nvPr>
        </p:nvSpPr>
        <p:spPr>
          <a:xfrm>
            <a:off x="1557425" y="334153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4"/>
          </p:nvPr>
        </p:nvSpPr>
        <p:spPr>
          <a:xfrm>
            <a:off x="5231577" y="334153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subTitle" idx="5"/>
          </p:nvPr>
        </p:nvSpPr>
        <p:spPr>
          <a:xfrm>
            <a:off x="1557426" y="1403808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subTitle" idx="6"/>
          </p:nvPr>
        </p:nvSpPr>
        <p:spPr>
          <a:xfrm>
            <a:off x="1557426" y="2911933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subTitle" idx="7"/>
          </p:nvPr>
        </p:nvSpPr>
        <p:spPr>
          <a:xfrm>
            <a:off x="5231551" y="1403808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8"/>
          </p:nvPr>
        </p:nvSpPr>
        <p:spPr>
          <a:xfrm>
            <a:off x="5231551" y="2911933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79" name="Google Shape;179;p11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11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1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1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190" name="Google Shape;190;p11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11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958850" y="2072300"/>
            <a:ext cx="50022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200" b="1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958850" y="3284975"/>
            <a:ext cx="5002200" cy="497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1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70" r:id="rId4"/>
    <p:sldLayoutId id="2147483675" r:id="rId5"/>
    <p:sldLayoutId id="2147483676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Hyrje ne HTML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01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863AD3-5A1A-EC2E-916D-FAA91286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59" y="928976"/>
            <a:ext cx="6789682" cy="3527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50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>
            <a:spLocks noGrp="1"/>
          </p:cNvSpPr>
          <p:nvPr>
            <p:ph type="title"/>
          </p:nvPr>
        </p:nvSpPr>
        <p:spPr>
          <a:xfrm>
            <a:off x="1405003" y="2072300"/>
            <a:ext cx="6109894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Sintaksa</a:t>
            </a:r>
            <a:r>
              <a:rPr lang="en-GB" dirty="0"/>
              <a:t> e CSS</a:t>
            </a:r>
            <a:endParaRPr dirty="0"/>
          </a:p>
        </p:txBody>
      </p:sp>
      <p:sp>
        <p:nvSpPr>
          <p:cNvPr id="752" name="Google Shape;752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Leksioni02</a:t>
            </a:r>
            <a:endParaRPr dirty="0"/>
          </a:p>
        </p:txBody>
      </p:sp>
      <p:sp>
        <p:nvSpPr>
          <p:cNvPr id="753" name="Google Shape;753;p49"/>
          <p:cNvSpPr/>
          <p:nvPr/>
        </p:nvSpPr>
        <p:spPr>
          <a:xfrm rot="-8100000">
            <a:off x="6629037" y="366979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67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/>
              <a:t>Elementi</a:t>
            </a:r>
            <a:r>
              <a:rPr lang="en-GB" sz="3200" b="1" dirty="0"/>
              <a:t> Style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10874-4BA8-4448-8FD9-AF2EEE97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1" y="2084990"/>
            <a:ext cx="5832958" cy="17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/>
              <a:t>Selektuesi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FDC9B-1BA7-46F4-A60D-0034FB2D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86" y="1665700"/>
            <a:ext cx="5108028" cy="267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32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/>
              <a:t>Cilesia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28C51-4367-4EF4-A9F3-ABBC4C58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1" y="1580702"/>
            <a:ext cx="7217758" cy="269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Red, </a:t>
            </a:r>
            <a:r>
              <a:rPr lang="en-GB" sz="3200" b="1" dirty="0" err="1"/>
              <a:t>Green,Blue</a:t>
            </a:r>
            <a:r>
              <a:rPr lang="en-GB" sz="3200" b="1" dirty="0"/>
              <a:t> (RGB)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CB13B-DD14-4DD2-9CC5-FF0506FB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36" y="1604961"/>
            <a:ext cx="5576728" cy="2788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6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917195" y="3730188"/>
            <a:ext cx="7527826" cy="492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https://sabian01.github.io/buttons/butonat.html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25CB3-9432-4956-9DBE-669A1CA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91" y="1413312"/>
            <a:ext cx="7391634" cy="17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Pseudoklasa</a:t>
            </a:r>
            <a:r>
              <a:rPr lang="en-GB" b="1" dirty="0"/>
              <a:t> </a:t>
            </a:r>
            <a:r>
              <a:rPr lang="en-GB" b="1" dirty="0" err="1"/>
              <a:t>dhe</a:t>
            </a:r>
            <a:r>
              <a:rPr lang="en-GB" b="1" dirty="0"/>
              <a:t> Box-shadow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03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10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Hover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1B25-968F-44FD-B731-340FE7F8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82" y="1749207"/>
            <a:ext cx="6058836" cy="24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Active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0238-83BA-48C7-A102-F0FBEBE8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43" y="1835671"/>
            <a:ext cx="6332714" cy="24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Cfare eshte HTML?</a:t>
            </a:r>
            <a:endParaRPr sz="32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2143126"/>
            <a:ext cx="7527826" cy="1307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-&gt;Hypertext Markup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indent="0"/>
            <a:r>
              <a:rPr lang="en-US" sz="2000" dirty="0"/>
              <a:t>-&gt;</a:t>
            </a:r>
            <a:r>
              <a:rPr lang="en-US" sz="2000" dirty="0" err="1"/>
              <a:t>Teknologjia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per </a:t>
            </a:r>
            <a:r>
              <a:rPr lang="en-US" sz="2000" dirty="0" err="1"/>
              <a:t>krijmin</a:t>
            </a:r>
            <a:r>
              <a:rPr lang="en-US" sz="2000" dirty="0"/>
              <a:t> e website-</a:t>
            </a:r>
            <a:r>
              <a:rPr lang="en-US" sz="2000" dirty="0" err="1"/>
              <a:t>ve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Transition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033AB-30D5-49D7-8873-F6B8E875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652177"/>
            <a:ext cx="641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Box-shadow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13A85-5B87-4829-A2CA-056B81D6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678960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RGBA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EF1BC-48B4-4529-86C9-83AE7927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729138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Struktura</a:t>
            </a:r>
            <a:r>
              <a:rPr lang="en-GB" dirty="0"/>
              <a:t> e HTML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04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63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60627-C51E-47A0-B912-EF4BE5A2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31" y="927846"/>
            <a:ext cx="7123938" cy="36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9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&lt;!DOCTYPE html&gt;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0868" y="2571750"/>
            <a:ext cx="6542286" cy="9430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 </a:t>
            </a:r>
            <a:r>
              <a:rPr lang="en-US" sz="1800" dirty="0" err="1"/>
              <a:t>tregon</a:t>
            </a:r>
            <a:r>
              <a:rPr lang="en-US" sz="1800" dirty="0"/>
              <a:t> </a:t>
            </a:r>
            <a:r>
              <a:rPr lang="en-US" sz="1800" dirty="0" err="1"/>
              <a:t>browserit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perdori</a:t>
            </a:r>
            <a:r>
              <a:rPr lang="en-US" sz="1800" dirty="0"/>
              <a:t> </a:t>
            </a:r>
            <a:r>
              <a:rPr lang="en-US" sz="1800" dirty="0" err="1"/>
              <a:t>versionin</a:t>
            </a:r>
            <a:r>
              <a:rPr lang="en-US" sz="1800" dirty="0"/>
              <a:t> modern </a:t>
            </a:r>
            <a:r>
              <a:rPr lang="en-US" sz="1800" dirty="0" err="1"/>
              <a:t>te</a:t>
            </a:r>
            <a:r>
              <a:rPr lang="en-US" sz="1800" dirty="0"/>
              <a:t> HTML (HTML5)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&lt;html&gt; &lt;/html&gt;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0868" y="2647507"/>
            <a:ext cx="6542286" cy="691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Perfaqeson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gjithe</a:t>
            </a:r>
            <a:r>
              <a:rPr lang="en-US" sz="1800" dirty="0"/>
              <a:t> </a:t>
            </a:r>
            <a:r>
              <a:rPr lang="en-US" sz="1800" dirty="0" err="1"/>
              <a:t>faqen</a:t>
            </a:r>
            <a:r>
              <a:rPr lang="en-US" sz="1800" dirty="0"/>
              <a:t> e </a:t>
            </a:r>
            <a:r>
              <a:rPr lang="en-US" sz="1800" dirty="0" err="1"/>
              <a:t>webit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&lt;head&gt; &lt;/</a:t>
            </a:r>
            <a:r>
              <a:rPr lang="en-GB" sz="4800" b="1" dirty="0" err="1"/>
              <a:t>hed</a:t>
            </a:r>
            <a:r>
              <a:rPr lang="en-GB" sz="4800" b="1" dirty="0"/>
              <a:t>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0857" y="2234072"/>
            <a:ext cx="6542286" cy="11018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-&gt;</a:t>
            </a:r>
            <a:r>
              <a:rPr lang="en-US" sz="1800" dirty="0" err="1"/>
              <a:t>Sherben</a:t>
            </a:r>
            <a:r>
              <a:rPr lang="en-US" sz="1800" dirty="0"/>
              <a:t> per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mbajtur</a:t>
            </a:r>
            <a:r>
              <a:rPr lang="en-US" sz="1800" dirty="0"/>
              <a:t> </a:t>
            </a:r>
            <a:r>
              <a:rPr lang="en-US" sz="1800" dirty="0" err="1"/>
              <a:t>informacione</a:t>
            </a:r>
            <a:r>
              <a:rPr lang="en-US" sz="1800" dirty="0"/>
              <a:t> </a:t>
            </a:r>
            <a:r>
              <a:rPr lang="en-US" sz="1800" dirty="0" err="1"/>
              <a:t>shtese</a:t>
            </a:r>
            <a:r>
              <a:rPr lang="en-US" sz="18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-&gt;Na </a:t>
            </a:r>
            <a:r>
              <a:rPr lang="en-US" sz="1800" dirty="0" err="1"/>
              <a:t>lejon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bejme</a:t>
            </a:r>
            <a:r>
              <a:rPr lang="en-US" sz="1800" dirty="0"/>
              <a:t> </a:t>
            </a:r>
            <a:r>
              <a:rPr lang="en-US" sz="1800" dirty="0" err="1"/>
              <a:t>lidhjen</a:t>
            </a:r>
            <a:r>
              <a:rPr lang="en-US" sz="1800" dirty="0"/>
              <a:t> me file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tjera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/>
              <a:t>&lt;body&gt; &lt;/body&gt;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0857" y="2720606"/>
            <a:ext cx="6542286" cy="6499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Perfaqeson</a:t>
            </a:r>
            <a:r>
              <a:rPr lang="en-US" sz="1800" dirty="0"/>
              <a:t> </a:t>
            </a:r>
            <a:r>
              <a:rPr lang="en-US" sz="1800" dirty="0" err="1"/>
              <a:t>cdo</a:t>
            </a:r>
            <a:r>
              <a:rPr lang="en-US" sz="1800" dirty="0"/>
              <a:t> </a:t>
            </a:r>
            <a:r>
              <a:rPr lang="en-US" sz="1800" dirty="0" err="1"/>
              <a:t>gje</a:t>
            </a:r>
            <a:r>
              <a:rPr lang="en-US" sz="1800" dirty="0"/>
              <a:t> </a:t>
            </a:r>
            <a:r>
              <a:rPr lang="en-US" sz="1800" dirty="0" err="1"/>
              <a:t>qe</a:t>
            </a:r>
            <a:r>
              <a:rPr lang="en-US" sz="1800" dirty="0"/>
              <a:t> </a:t>
            </a:r>
            <a:r>
              <a:rPr lang="en-US" sz="1800" dirty="0" err="1"/>
              <a:t>shfaqet</a:t>
            </a:r>
            <a:r>
              <a:rPr lang="en-US" sz="1800" dirty="0"/>
              <a:t> ne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11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51103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4800" b="1" dirty="0" err="1"/>
              <a:t>Tagu</a:t>
            </a:r>
            <a:r>
              <a:rPr lang="en-GB" sz="4800" b="1" dirty="0"/>
              <a:t> &lt;link&gt;</a:t>
            </a:r>
          </a:p>
        </p:txBody>
      </p:sp>
      <p:sp>
        <p:nvSpPr>
          <p:cNvPr id="15" name="Google Shape;579;p37">
            <a:extLst>
              <a:ext uri="{FF2B5EF4-FFF2-40B4-BE49-F238E27FC236}">
                <a16:creationId xmlns:a16="http://schemas.microsoft.com/office/drawing/2014/main" id="{0E0625E5-9981-4E55-8A23-8FE1C013F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0857" y="2465424"/>
            <a:ext cx="6542286" cy="1028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Tagu</a:t>
            </a:r>
            <a:r>
              <a:rPr lang="en-US" sz="1800" dirty="0"/>
              <a:t> &lt;link&gt; </a:t>
            </a:r>
            <a:r>
              <a:rPr lang="en-US" sz="1800" dirty="0" err="1"/>
              <a:t>përcakton</a:t>
            </a:r>
            <a:r>
              <a:rPr lang="en-US" sz="1800" dirty="0"/>
              <a:t> </a:t>
            </a:r>
            <a:r>
              <a:rPr lang="en-US" sz="1800" dirty="0" err="1"/>
              <a:t>lidhjen</a:t>
            </a:r>
            <a:r>
              <a:rPr lang="en-US" sz="1800" dirty="0"/>
              <a:t> midis </a:t>
            </a:r>
            <a:r>
              <a:rPr lang="en-US" sz="1800" dirty="0" err="1"/>
              <a:t>dokumentit</a:t>
            </a:r>
            <a:r>
              <a:rPr lang="en-US" sz="1800" dirty="0"/>
              <a:t> </a:t>
            </a:r>
            <a:r>
              <a:rPr lang="en-US" sz="1800" dirty="0" err="1"/>
              <a:t>aktual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burimi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jashtëm</a:t>
            </a:r>
            <a:r>
              <a:rPr lang="en-US" sz="1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Ambienti </a:t>
            </a:r>
            <a:r>
              <a:rPr lang="en-US" sz="3200" b="1" dirty="0"/>
              <a:t>I</a:t>
            </a:r>
            <a:r>
              <a:rPr lang="en" sz="3200" b="1" dirty="0"/>
              <a:t> punes</a:t>
            </a:r>
            <a:endParaRPr sz="3200" b="1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5"/>
          </p:nvPr>
        </p:nvSpPr>
        <p:spPr>
          <a:xfrm>
            <a:off x="1328825" y="3034341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Chrome</a:t>
            </a:r>
            <a:endParaRPr dirty="0"/>
          </a:p>
        </p:txBody>
      </p:sp>
      <p:sp>
        <p:nvSpPr>
          <p:cNvPr id="17" name="Google Shape;663;p43">
            <a:extLst>
              <a:ext uri="{FF2B5EF4-FFF2-40B4-BE49-F238E27FC236}">
                <a16:creationId xmlns:a16="http://schemas.microsoft.com/office/drawing/2014/main" id="{970941F2-B365-351B-A0B9-DB9AACE8FB28}"/>
              </a:ext>
            </a:extLst>
          </p:cNvPr>
          <p:cNvSpPr txBox="1">
            <a:spLocks/>
          </p:cNvSpPr>
          <p:nvPr/>
        </p:nvSpPr>
        <p:spPr>
          <a:xfrm>
            <a:off x="5180954" y="3034341"/>
            <a:ext cx="28110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3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Visual Studio Code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6C67F5-F00E-8FB2-B6E2-416E9D71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42" y="1890944"/>
            <a:ext cx="971550" cy="971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D83DA4-0CE1-590E-352D-50C96DA0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816" y="1890944"/>
            <a:ext cx="969264" cy="96926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Stilimi</a:t>
            </a:r>
            <a:r>
              <a:rPr lang="en-GB" dirty="0"/>
              <a:t> I </a:t>
            </a:r>
            <a:r>
              <a:rPr lang="en-GB" dirty="0" err="1"/>
              <a:t>teksteve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05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273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Shembull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0A3C46"/>
              </a:solidFill>
              <a:effectLst/>
              <a:uLnTx/>
              <a:uFillTx/>
              <a:latin typeface="Karla"/>
              <a:sym typeface="Karl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A560F-9ED7-48B1-86A9-524F9C4F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18" y="1542597"/>
            <a:ext cx="5419164" cy="310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9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Cilesi</a:t>
            </a: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 </a:t>
            </a: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te</a:t>
            </a: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 </a:t>
            </a: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reja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0A3C46"/>
              </a:solidFill>
              <a:effectLst/>
              <a:uLnTx/>
              <a:uFillTx/>
              <a:latin typeface="Karla"/>
              <a:sym typeface="Karl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BAED3-AF66-462B-982E-4E36AD5E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72" y="1611559"/>
            <a:ext cx="5855600" cy="29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&lt;strong&gt;&lt;/strong&gt;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7E428-C945-4484-A843-6E0175130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0" y="2571750"/>
            <a:ext cx="7384820" cy="9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2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&lt;u&gt;&lt;/u&gt;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BF3FE-49CA-434D-81DC-9B733089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89" y="2453431"/>
            <a:ext cx="6886222" cy="10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&lt;span&gt;&lt;/span&gt;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6799B-EE92-4918-BF74-AD46C07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62" y="2444156"/>
            <a:ext cx="6747020" cy="10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7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Imazhet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Text-Box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06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80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&lt;</a:t>
            </a: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img</a:t>
            </a: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F2823-CD64-9340-5CA3-50479B78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91" y="1832362"/>
            <a:ext cx="5801018" cy="221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310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Cilesia</a:t>
            </a: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 object-fit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55926-F1AC-B1CA-30F9-A7439C35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3" y="1967599"/>
            <a:ext cx="2270690" cy="549361"/>
          </a:xfrm>
          <a:prstGeom prst="rect">
            <a:avLst/>
          </a:prstGeom>
        </p:spPr>
      </p:pic>
      <p:sp>
        <p:nvSpPr>
          <p:cNvPr id="4" name="Google Shape;326;p41">
            <a:extLst>
              <a:ext uri="{FF2B5EF4-FFF2-40B4-BE49-F238E27FC236}">
                <a16:creationId xmlns:a16="http://schemas.microsoft.com/office/drawing/2014/main" id="{8491A516-025A-CDA2-3247-22B96A01B3D4}"/>
              </a:ext>
            </a:extLst>
          </p:cNvPr>
          <p:cNvSpPr txBox="1">
            <a:spLocks/>
          </p:cNvSpPr>
          <p:nvPr/>
        </p:nvSpPr>
        <p:spPr>
          <a:xfrm>
            <a:off x="2958243" y="1833346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Imazhi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do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të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plotësojë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plotësisht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hapësirën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caktuar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, duke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deformuar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imazhin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nëse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është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nevojshme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.</a:t>
            </a:r>
          </a:p>
        </p:txBody>
      </p:sp>
      <p:sp>
        <p:nvSpPr>
          <p:cNvPr id="5" name="Google Shape;326;p41">
            <a:extLst>
              <a:ext uri="{FF2B5EF4-FFF2-40B4-BE49-F238E27FC236}">
                <a16:creationId xmlns:a16="http://schemas.microsoft.com/office/drawing/2014/main" id="{8D4CE088-704E-8AFC-0876-196B68893A3C}"/>
              </a:ext>
            </a:extLst>
          </p:cNvPr>
          <p:cNvSpPr txBox="1">
            <a:spLocks/>
          </p:cNvSpPr>
          <p:nvPr/>
        </p:nvSpPr>
        <p:spPr>
          <a:xfrm>
            <a:off x="2958243" y="2655983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Imazhi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do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te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pershtatet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ne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hapesiren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caktuar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duke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mbajtur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proporcionet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tij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dhe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duke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lene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hapesira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nese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eshte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nevojshme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.</a:t>
            </a:r>
          </a:p>
        </p:txBody>
      </p:sp>
      <p:sp>
        <p:nvSpPr>
          <p:cNvPr id="6" name="Google Shape;326;p41">
            <a:extLst>
              <a:ext uri="{FF2B5EF4-FFF2-40B4-BE49-F238E27FC236}">
                <a16:creationId xmlns:a16="http://schemas.microsoft.com/office/drawing/2014/main" id="{F7B2075E-1958-300B-5D7A-7D1F169576B5}"/>
              </a:ext>
            </a:extLst>
          </p:cNvPr>
          <p:cNvSpPr txBox="1">
            <a:spLocks/>
          </p:cNvSpPr>
          <p:nvPr/>
        </p:nvSpPr>
        <p:spPr>
          <a:xfrm>
            <a:off x="2958243" y="3473848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Imazhi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do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të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mbulojë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plotësisht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hapësirën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caktuar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, duke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ruajtur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proporcionet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origjinalit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A7E9E-DA9C-3348-270C-FC69AC86F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2785879"/>
            <a:ext cx="2307606" cy="518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2BCDF3-92D6-FBC4-DEC5-883E5BBF3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" y="3549212"/>
            <a:ext cx="2319260" cy="6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3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Cilesia</a:t>
            </a: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 object-position</a:t>
            </a:r>
          </a:p>
        </p:txBody>
      </p:sp>
      <p:sp>
        <p:nvSpPr>
          <p:cNvPr id="2" name="Google Shape;326;p41">
            <a:extLst>
              <a:ext uri="{FF2B5EF4-FFF2-40B4-BE49-F238E27FC236}">
                <a16:creationId xmlns:a16="http://schemas.microsoft.com/office/drawing/2014/main" id="{F332D7C9-5F7D-1A4D-3BEC-DCB8EDFEF14B}"/>
              </a:ext>
            </a:extLst>
          </p:cNvPr>
          <p:cNvSpPr txBox="1">
            <a:spLocks/>
          </p:cNvSpPr>
          <p:nvPr/>
        </p:nvSpPr>
        <p:spPr>
          <a:xfrm>
            <a:off x="835819" y="1579444"/>
            <a:ext cx="7472362" cy="6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Eshte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nje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cilesi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qe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perdoret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per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caktuar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pozicionin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e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nje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imazhi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3D5D9">
                    <a:lumMod val="25000"/>
                  </a:srgbClr>
                </a:solidFill>
                <a:effectLst/>
                <a:uLnTx/>
                <a:uFillTx/>
                <a:latin typeface="Figtree" panose="020B0604020202020204" charset="0"/>
                <a:cs typeface="Arial"/>
                <a:sym typeface="Arial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C1C3C-2739-9DFF-E880-4AA655E7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59" y="2659308"/>
            <a:ext cx="4802282" cy="12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4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Paragraf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BC05-673F-E87A-8350-027F0D99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7" y="2004896"/>
            <a:ext cx="73543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4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C46"/>
              </a:buClr>
              <a:buSzPts val="3000"/>
              <a:buFont typeface="Karla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A3C46"/>
                </a:solidFill>
                <a:effectLst/>
                <a:uLnTx/>
                <a:uFillTx/>
                <a:latin typeface="Karla"/>
                <a:sym typeface="Karla"/>
              </a:rPr>
              <a:t>&lt;input&gt;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B089F-1A32-36B6-0325-0CEE6793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83" y="1851379"/>
            <a:ext cx="5380234" cy="197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537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Cilesia</a:t>
            </a:r>
            <a:r>
              <a:rPr lang="en-GB" dirty="0"/>
              <a:t> Display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07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6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Block Element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468630" y="2324180"/>
            <a:ext cx="820674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“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Nje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element I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cili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mer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te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gjithë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rreshtin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per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vete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.” </a:t>
            </a:r>
            <a:endParaRPr lang="en-GB" sz="2800" dirty="0"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51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Inline Element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468630" y="2324180"/>
            <a:ext cx="820674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Një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element I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cili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hapësirën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që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I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mjafton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.”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2216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Display</a:t>
            </a:r>
          </a:p>
        </p:txBody>
      </p:sp>
      <p:sp>
        <p:nvSpPr>
          <p:cNvPr id="2" name="Google Shape;326;p41">
            <a:extLst>
              <a:ext uri="{FF2B5EF4-FFF2-40B4-BE49-F238E27FC236}">
                <a16:creationId xmlns:a16="http://schemas.microsoft.com/office/drawing/2014/main" id="{381D6AB9-F0FC-EA37-D35D-ACC4F94DAFF8}"/>
              </a:ext>
            </a:extLst>
          </p:cNvPr>
          <p:cNvSpPr txBox="1">
            <a:spLocks/>
          </p:cNvSpPr>
          <p:nvPr/>
        </p:nvSpPr>
        <p:spPr>
          <a:xfrm>
            <a:off x="584000" y="3655380"/>
            <a:ext cx="797600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Cilësia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display ne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lejon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zgjedhim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nëse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një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element do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shfaqet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si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block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ose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inline-block.</a:t>
            </a:r>
            <a:endParaRPr lang="en-GB" sz="2400" dirty="0">
              <a:latin typeface="Figtre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46EAC-4C74-2CB7-49E0-9A491FA3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07" y="2571750"/>
            <a:ext cx="3242586" cy="88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8F3-700E-D66D-AFBD-32F1F2B7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91" y="1436724"/>
            <a:ext cx="3223018" cy="9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Heading</a:t>
            </a:r>
            <a:endParaRPr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80A4-2A50-E1CA-DEFF-1F2FCD6C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9" y="2238272"/>
            <a:ext cx="73162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Button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E712C-1C85-8844-F0B1-19C88837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06" y="2140640"/>
            <a:ext cx="654458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Anchor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0CD68-DCC5-CF3D-D85D-EA1FF7FA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0" y="2067556"/>
            <a:ext cx="7500940" cy="14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Hyrje ne CSS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02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94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Cfare eshte </a:t>
            </a:r>
            <a:r>
              <a:rPr lang="en-GB" sz="3200" b="1" dirty="0"/>
              <a:t>CSS</a:t>
            </a:r>
            <a:r>
              <a:rPr lang="en" sz="3200" b="1" dirty="0"/>
              <a:t>?</a:t>
            </a:r>
            <a:endParaRPr sz="32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2143126"/>
            <a:ext cx="7527826" cy="1307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-&gt;</a:t>
            </a:r>
            <a:r>
              <a:rPr lang="en-GB" sz="2000" dirty="0"/>
              <a:t>Cascading Style Sheets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indent="0"/>
            <a:r>
              <a:rPr lang="en-US" sz="2000" dirty="0"/>
              <a:t>-&gt;</a:t>
            </a:r>
            <a:r>
              <a:rPr lang="en-US" sz="2000" dirty="0" err="1"/>
              <a:t>Perdoret</a:t>
            </a:r>
            <a:r>
              <a:rPr lang="en-US" sz="2000" dirty="0"/>
              <a:t> per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stiluar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2077976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340</Words>
  <Application>Microsoft Office PowerPoint</Application>
  <PresentationFormat>On-screen Show (16:9)</PresentationFormat>
  <Paragraphs>72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Raleway</vt:lpstr>
      <vt:lpstr>Arial</vt:lpstr>
      <vt:lpstr>Figtree</vt:lpstr>
      <vt:lpstr>Söhne</vt:lpstr>
      <vt:lpstr>Karla</vt:lpstr>
      <vt:lpstr>Customer Engagement Platform by Slidesgo</vt:lpstr>
      <vt:lpstr>Hyrje ne HTML</vt:lpstr>
      <vt:lpstr>Cfare eshte HTML?</vt:lpstr>
      <vt:lpstr>Ambienti I punes</vt:lpstr>
      <vt:lpstr>Paragraf</vt:lpstr>
      <vt:lpstr>Heading</vt:lpstr>
      <vt:lpstr>Button</vt:lpstr>
      <vt:lpstr>Anchor</vt:lpstr>
      <vt:lpstr>Hyrje ne CSS</vt:lpstr>
      <vt:lpstr>Cfare eshte CSS?</vt:lpstr>
      <vt:lpstr>PowerPoint Presentation</vt:lpstr>
      <vt:lpstr>Sintaksa e CSS</vt:lpstr>
      <vt:lpstr>Elementi Style</vt:lpstr>
      <vt:lpstr>Selektuesi</vt:lpstr>
      <vt:lpstr>Cilesia</vt:lpstr>
      <vt:lpstr>Red, Green,Blue (RGB)</vt:lpstr>
      <vt:lpstr>PowerPoint Presentation</vt:lpstr>
      <vt:lpstr>Pseudoklasa dhe Box-shadow</vt:lpstr>
      <vt:lpstr>Hover</vt:lpstr>
      <vt:lpstr>Active</vt:lpstr>
      <vt:lpstr>Transition</vt:lpstr>
      <vt:lpstr>Box-shadow</vt:lpstr>
      <vt:lpstr>RGBA</vt:lpstr>
      <vt:lpstr>Struktura e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Stilimi I teksteve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Imazhet dhe Text-Box</vt:lpstr>
      <vt:lpstr>PowerPoint Presentation</vt:lpstr>
      <vt:lpstr>PowerPoint Presentation</vt:lpstr>
      <vt:lpstr>PowerPoint Presentation</vt:lpstr>
      <vt:lpstr>PowerPoint Presentation</vt:lpstr>
      <vt:lpstr>Cilesia Display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User</cp:lastModifiedBy>
  <cp:revision>4</cp:revision>
  <dcterms:modified xsi:type="dcterms:W3CDTF">2024-03-24T08:13:37Z</dcterms:modified>
</cp:coreProperties>
</file>