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300" r:id="rId11"/>
    <p:sldId id="298" r:id="rId12"/>
    <p:sldId id="299" r:id="rId13"/>
    <p:sldId id="301" r:id="rId14"/>
    <p:sldId id="302" r:id="rId15"/>
    <p:sldId id="303" r:id="rId16"/>
  </p:sldIdLst>
  <p:sldSz cx="9144000" cy="5143500" type="screen16x9"/>
  <p:notesSz cx="6858000" cy="9144000"/>
  <p:embeddedFontLst>
    <p:embeddedFont>
      <p:font typeface="Be Vietnam Pro" panose="020B0604020202020204" charset="0"/>
      <p:regular r:id="rId18"/>
      <p:bold r:id="rId19"/>
      <p:italic r:id="rId20"/>
      <p:boldItalic r:id="rId21"/>
    </p:embeddedFont>
    <p:embeddedFont>
      <p:font typeface="Manrope" panose="020B0604020202020204" charset="0"/>
      <p:regular r:id="rId22"/>
      <p:bold r:id="rId23"/>
    </p:embeddedFont>
    <p:embeddedFont>
      <p:font typeface="Manrope Medium" panose="020B0604020202020204" charset="0"/>
      <p:regular r:id="rId24"/>
      <p:bold r:id="rId25"/>
    </p:embeddedFont>
    <p:embeddedFont>
      <p:font typeface="McLaren" panose="020B0604020202020204" charset="0"/>
      <p:regular r:id="rId26"/>
    </p:embeddedFont>
    <p:embeddedFont>
      <p:font typeface="Nunito Light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354EA2-9A5F-4C50-84D6-B98CB2556821}">
  <a:tblStyle styleId="{35354EA2-9A5F-4C50-84D6-B98CB25568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34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907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277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62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30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71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83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32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21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7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25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4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187949" y="2000959"/>
            <a:ext cx="4066800" cy="1689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>
                <a:solidFill>
                  <a:schemeClr val="accent3"/>
                </a:solidFill>
              </a:rPr>
              <a:t>#</a:t>
            </a:r>
            <a:r>
              <a:rPr lang="en-GB" sz="5400" dirty="0" err="1"/>
              <a:t>Hyrje</a:t>
            </a:r>
            <a:r>
              <a:rPr lang="en-GB" sz="5400" dirty="0"/>
              <a:t> ne </a:t>
            </a:r>
            <a:r>
              <a:rPr lang="en-GB" sz="5400" dirty="0" err="1"/>
              <a:t>Javascript</a:t>
            </a:r>
            <a:endParaRPr sz="4800"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818F96F-F788-4586-8F6F-2BBF6358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616" y="1523465"/>
            <a:ext cx="2644284" cy="2644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947082" y="1563850"/>
            <a:ext cx="7249786" cy="711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nrope"/>
                <a:ea typeface="Manrope"/>
                <a:cs typeface="Manrope"/>
                <a:sym typeface="Manrope"/>
              </a:rPr>
              <a:t>-&gt;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Eshte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tagu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I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cili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na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lejon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te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shkruajme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kod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javascripti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.</a:t>
            </a: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US" dirty="0" err="1"/>
              <a:t>Tagu</a:t>
            </a:r>
            <a:r>
              <a:rPr lang="en-US" dirty="0"/>
              <a:t> &lt;script&gt;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4C9F9-3438-114A-F43B-46F83AC4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76" y="2275481"/>
            <a:ext cx="6284398" cy="209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82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947082" y="1945548"/>
            <a:ext cx="7249786" cy="2340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nrope"/>
                <a:ea typeface="Manrope"/>
                <a:cs typeface="Manrope"/>
                <a:sym typeface="Manrope"/>
              </a:rPr>
              <a:t>-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Variabla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eshte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si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nje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kuti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e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cila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permban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nje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send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brenda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,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por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ne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kete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rast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permban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nje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vlere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(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numer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, string,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etj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anrope"/>
                <a:sym typeface="Manrope"/>
              </a:rPr>
              <a:t>-</a:t>
            </a:r>
            <a:r>
              <a:rPr lang="en-GB" sz="2000" dirty="0" err="1">
                <a:latin typeface="Manrope"/>
                <a:sym typeface="Manrope"/>
              </a:rPr>
              <a:t>Sintaksa</a:t>
            </a:r>
            <a:r>
              <a:rPr lang="en-GB" sz="2000" dirty="0">
                <a:latin typeface="Manrope"/>
                <a:sym typeface="Manrope"/>
              </a:rPr>
              <a:t>:  let </a:t>
            </a:r>
            <a:r>
              <a:rPr lang="en-GB" sz="2000" dirty="0" err="1">
                <a:solidFill>
                  <a:schemeClr val="accent4">
                    <a:lumMod val="75000"/>
                  </a:schemeClr>
                </a:solidFill>
                <a:latin typeface="Manrope"/>
                <a:sym typeface="Manrope"/>
              </a:rPr>
              <a:t>emri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Manrope"/>
                <a:sym typeface="Manrope"/>
              </a:rPr>
              <a:t> I variables 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= 5 ; </a:t>
            </a: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US" dirty="0" err="1"/>
              <a:t>Variabla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56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947082" y="1945548"/>
            <a:ext cx="7249786" cy="2340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nrope"/>
                <a:ea typeface="Manrope"/>
                <a:cs typeface="Manrope"/>
                <a:sym typeface="Manrope"/>
              </a:rPr>
              <a:t>-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Nuk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mund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te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vendosim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emra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special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si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“let”.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anrope"/>
                <a:sym typeface="Manrope"/>
              </a:rPr>
              <a:t>-</a:t>
            </a:r>
            <a:r>
              <a:rPr lang="en-GB" sz="2000" dirty="0" err="1">
                <a:latin typeface="Manrope"/>
                <a:sym typeface="Manrope"/>
              </a:rPr>
              <a:t>Nuk</a:t>
            </a:r>
            <a:r>
              <a:rPr lang="en-GB" sz="2000" dirty="0">
                <a:latin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sym typeface="Manrope"/>
              </a:rPr>
              <a:t>mund</a:t>
            </a:r>
            <a:r>
              <a:rPr lang="en-GB" sz="2000" dirty="0">
                <a:latin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sym typeface="Manrope"/>
              </a:rPr>
              <a:t>te</a:t>
            </a:r>
            <a:r>
              <a:rPr lang="en-GB" sz="2000" dirty="0">
                <a:latin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sym typeface="Manrope"/>
              </a:rPr>
              <a:t>filloj</a:t>
            </a:r>
            <a:r>
              <a:rPr lang="en-GB" sz="2000" dirty="0">
                <a:latin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sym typeface="Manrope"/>
              </a:rPr>
              <a:t>emri</a:t>
            </a:r>
            <a:r>
              <a:rPr lang="en-GB" sz="2000" dirty="0">
                <a:latin typeface="Manrope"/>
                <a:sym typeface="Manrope"/>
              </a:rPr>
              <a:t> me </a:t>
            </a:r>
            <a:r>
              <a:rPr lang="en-GB" sz="2000" dirty="0" err="1">
                <a:latin typeface="Manrope"/>
                <a:sym typeface="Manrope"/>
              </a:rPr>
              <a:t>numer</a:t>
            </a:r>
            <a:r>
              <a:rPr lang="en-GB" sz="2000" dirty="0">
                <a:latin typeface="Manrope"/>
                <a:sym typeface="Manrop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tx1"/>
              </a:solidFill>
              <a:latin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-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Nuk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mund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te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perdorim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karakterspecial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si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#@% ,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etj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.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Pervec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: $ _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tx1"/>
              </a:solidFill>
              <a:latin typeface="Manrope"/>
              <a:sym typeface="Manrope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US" dirty="0" err="1"/>
              <a:t>Kufizimet</a:t>
            </a:r>
            <a:r>
              <a:rPr lang="en-US" dirty="0"/>
              <a:t> per </a:t>
            </a:r>
            <a:r>
              <a:rPr lang="en-US" dirty="0" err="1"/>
              <a:t>emrin</a:t>
            </a:r>
            <a:r>
              <a:rPr lang="en-US" dirty="0"/>
              <a:t> e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88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947082" y="2352742"/>
            <a:ext cx="7249786" cy="797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Ne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javascript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  </a:t>
            </a:r>
            <a:r>
              <a:rPr lang="en-GB" sz="2000" b="1" dirty="0">
                <a:solidFill>
                  <a:schemeClr val="tx1"/>
                </a:solidFill>
                <a:latin typeface="Manrope"/>
                <a:sym typeface="Manrope"/>
              </a:rPr>
              <a:t> 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  <a:latin typeface="Manrope"/>
                <a:sym typeface="Manrope"/>
              </a:rPr>
              <a:t>;</a:t>
            </a:r>
            <a:r>
              <a:rPr lang="en-GB" sz="2000" b="1" dirty="0">
                <a:solidFill>
                  <a:schemeClr val="tx1"/>
                </a:solidFill>
                <a:latin typeface="Manrope"/>
                <a:sym typeface="Manrope"/>
              </a:rPr>
              <a:t>  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do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te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thote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fundi I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nje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Manrope"/>
                <a:sym typeface="Manrope"/>
              </a:rPr>
              <a:t>instruksioni</a:t>
            </a:r>
            <a:r>
              <a:rPr lang="en-GB" sz="2000" dirty="0">
                <a:solidFill>
                  <a:schemeClr val="tx1"/>
                </a:solidFill>
                <a:latin typeface="Manrope"/>
                <a:sym typeface="Manrope"/>
              </a:rPr>
              <a:t>.</a:t>
            </a: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US" dirty="0" err="1"/>
              <a:t>Pse</a:t>
            </a:r>
            <a:r>
              <a:rPr lang="en-US" dirty="0"/>
              <a:t> </a:t>
            </a:r>
            <a:r>
              <a:rPr lang="en-US" dirty="0" err="1"/>
              <a:t>perdorim</a:t>
            </a:r>
            <a:r>
              <a:rPr lang="en-US" dirty="0"/>
              <a:t> ; 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3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778670"/>
            <a:ext cx="7717500" cy="78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US" dirty="0" err="1"/>
              <a:t>Ndertoni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program I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imiton</a:t>
            </a:r>
            <a:r>
              <a:rPr lang="en-US" dirty="0"/>
              <a:t> </a:t>
            </a:r>
            <a:r>
              <a:rPr lang="en-US" dirty="0" err="1"/>
              <a:t>shporten</a:t>
            </a:r>
            <a:r>
              <a:rPr lang="en-US" dirty="0"/>
              <a:t> e </a:t>
            </a:r>
            <a:r>
              <a:rPr lang="en-US" dirty="0" err="1"/>
              <a:t>dyqaneve</a:t>
            </a:r>
            <a:r>
              <a:rPr lang="en-US" dirty="0"/>
              <a:t> online.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EA1BF-4EEA-D593-4206-93E0DA6F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50" y="1826749"/>
            <a:ext cx="5886450" cy="2704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763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832026"/>
            <a:ext cx="7717500" cy="839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US" dirty="0" err="1"/>
              <a:t>Krijo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program </a:t>
            </a:r>
            <a:r>
              <a:rPr lang="en-US" dirty="0" err="1"/>
              <a:t>qe</a:t>
            </a:r>
            <a:r>
              <a:rPr lang="en-US" dirty="0"/>
              <a:t> </a:t>
            </a:r>
            <a:r>
              <a:rPr lang="en-US" dirty="0" err="1"/>
              <a:t>fik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ndez</a:t>
            </a:r>
            <a:r>
              <a:rPr lang="en-US" dirty="0"/>
              <a:t> </a:t>
            </a:r>
            <a:r>
              <a:rPr lang="en-US" dirty="0" err="1"/>
              <a:t>llampen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646B2-C7F3-C667-81FB-369400D6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73" y="1671638"/>
            <a:ext cx="2457450" cy="2836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56C62-5DE2-2DDA-58A5-F05E88A2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98" y="1671638"/>
            <a:ext cx="2400202" cy="2807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7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947082" y="1945548"/>
            <a:ext cx="7249786" cy="2340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nrope"/>
                <a:ea typeface="Manrope"/>
                <a:cs typeface="Manrope"/>
                <a:sym typeface="Manrope"/>
              </a:rPr>
              <a:t>-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Eshte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nje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teknologji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qe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perdoret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per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te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ea typeface="Manrope"/>
                <a:cs typeface="Manrope"/>
                <a:sym typeface="Manrope"/>
              </a:rPr>
              <a:t>krijuar</a:t>
            </a:r>
            <a:r>
              <a:rPr lang="en-GB" sz="2000" dirty="0">
                <a:latin typeface="Manrope"/>
                <a:ea typeface="Manrope"/>
                <a:cs typeface="Manrope"/>
                <a:sym typeface="Manrope"/>
              </a:rPr>
              <a:t> website.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anrope"/>
                <a:sym typeface="Manrope"/>
              </a:rPr>
              <a:t>-</a:t>
            </a:r>
            <a:r>
              <a:rPr lang="en-GB" sz="2000" dirty="0" err="1">
                <a:latin typeface="Manrope"/>
                <a:sym typeface="Manrope"/>
              </a:rPr>
              <a:t>Gjuhe</a:t>
            </a:r>
            <a:r>
              <a:rPr lang="en-GB" sz="2000" dirty="0">
                <a:latin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sym typeface="Manrope"/>
              </a:rPr>
              <a:t>programimi</a:t>
            </a:r>
            <a:r>
              <a:rPr lang="en-GB" sz="2000" dirty="0">
                <a:latin typeface="Manrope"/>
                <a:sym typeface="Manrop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anrope"/>
                <a:sym typeface="Manrope"/>
              </a:rPr>
              <a:t>-</a:t>
            </a:r>
            <a:r>
              <a:rPr lang="en-GB" sz="2000" dirty="0" err="1">
                <a:latin typeface="Manrope"/>
                <a:sym typeface="Manrope"/>
              </a:rPr>
              <a:t>Javascript</a:t>
            </a:r>
            <a:r>
              <a:rPr lang="en-GB" sz="2000" dirty="0">
                <a:latin typeface="Manrope"/>
                <a:sym typeface="Manrope"/>
              </a:rPr>
              <a:t> e ben </a:t>
            </a:r>
            <a:r>
              <a:rPr lang="en-GB" sz="2000" dirty="0" err="1">
                <a:latin typeface="Manrope"/>
                <a:sym typeface="Manrope"/>
              </a:rPr>
              <a:t>faqen</a:t>
            </a:r>
            <a:r>
              <a:rPr lang="en-GB" sz="2000" dirty="0">
                <a:latin typeface="Manrope"/>
                <a:sym typeface="Manrope"/>
              </a:rPr>
              <a:t> e </a:t>
            </a:r>
            <a:r>
              <a:rPr lang="en-GB" sz="2000" dirty="0" err="1">
                <a:latin typeface="Manrope"/>
                <a:sym typeface="Manrope"/>
              </a:rPr>
              <a:t>webit</a:t>
            </a:r>
            <a:r>
              <a:rPr lang="en-GB" sz="2000" dirty="0">
                <a:latin typeface="Manrope"/>
                <a:sym typeface="Manrope"/>
              </a:rPr>
              <a:t> </a:t>
            </a:r>
            <a:r>
              <a:rPr lang="en-GB" sz="2000" dirty="0" err="1">
                <a:latin typeface="Manrope"/>
                <a:sym typeface="Manrope"/>
              </a:rPr>
              <a:t>interaktive</a:t>
            </a:r>
            <a:r>
              <a:rPr lang="en-GB" sz="2000" dirty="0">
                <a:latin typeface="Manrope"/>
                <a:sym typeface="Manrope"/>
              </a:rPr>
              <a:t>.</a:t>
            </a:r>
            <a:endParaRPr sz="2000" dirty="0"/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GB" dirty="0" err="1"/>
              <a:t>Cfare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20966" y="87272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GB" dirty="0"/>
              <a:t>HTML , CSS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Javascript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450B4-DAA8-46C7-A0F7-41DC6624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06" y="1464021"/>
            <a:ext cx="3939988" cy="304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78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001781" y="2254831"/>
            <a:ext cx="7140388" cy="1456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Console </a:t>
            </a:r>
            <a:r>
              <a:rPr lang="en-GB" sz="2000" dirty="0" err="1"/>
              <a:t>eshte</a:t>
            </a:r>
            <a:r>
              <a:rPr lang="en-GB" sz="2000" dirty="0"/>
              <a:t> </a:t>
            </a:r>
            <a:r>
              <a:rPr lang="en-GB" sz="2000" dirty="0" err="1"/>
              <a:t>nje</a:t>
            </a:r>
            <a:r>
              <a:rPr lang="en-GB" sz="2000" dirty="0"/>
              <a:t> </a:t>
            </a:r>
            <a:r>
              <a:rPr lang="en-GB" sz="2000" dirty="0" err="1"/>
              <a:t>mjet</a:t>
            </a:r>
            <a:r>
              <a:rPr lang="en-GB" sz="2000" dirty="0"/>
              <a:t> </a:t>
            </a:r>
            <a:r>
              <a:rPr lang="en-GB" sz="2000" dirty="0" err="1"/>
              <a:t>qe</a:t>
            </a:r>
            <a:r>
              <a:rPr lang="en-GB" sz="2000" dirty="0"/>
              <a:t> I </a:t>
            </a:r>
            <a:r>
              <a:rPr lang="en-GB" sz="2000" dirty="0" err="1"/>
              <a:t>lejon</a:t>
            </a:r>
            <a:r>
              <a:rPr lang="en-GB" sz="2000" dirty="0"/>
              <a:t> </a:t>
            </a:r>
            <a:r>
              <a:rPr lang="en-GB" sz="2000" dirty="0" err="1"/>
              <a:t>programuesit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shfaqin</a:t>
            </a:r>
            <a:r>
              <a:rPr lang="en-GB" sz="2000" dirty="0"/>
              <a:t> </a:t>
            </a:r>
            <a:r>
              <a:rPr lang="en-GB" sz="2000" dirty="0" err="1"/>
              <a:t>mesazhe</a:t>
            </a:r>
            <a:r>
              <a:rPr lang="en-GB" sz="2000" dirty="0"/>
              <a:t> </a:t>
            </a:r>
            <a:r>
              <a:rPr lang="en-GB" sz="2000" dirty="0" err="1"/>
              <a:t>dhe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kontrollojne</a:t>
            </a:r>
            <a:r>
              <a:rPr lang="en-GB" sz="2000" dirty="0"/>
              <a:t> </a:t>
            </a:r>
            <a:r>
              <a:rPr lang="en-GB" sz="2000" dirty="0" err="1"/>
              <a:t>kodin</a:t>
            </a:r>
            <a:r>
              <a:rPr lang="en-GB" sz="2000" dirty="0"/>
              <a:t> e </a:t>
            </a:r>
            <a:r>
              <a:rPr lang="en-GB" sz="2000" dirty="0" err="1"/>
              <a:t>javascript</a:t>
            </a:r>
            <a:r>
              <a:rPr lang="en-GB" sz="2000" dirty="0"/>
              <a:t> ne </a:t>
            </a:r>
            <a:r>
              <a:rPr lang="en-GB" sz="2000" dirty="0" err="1"/>
              <a:t>ambientin</a:t>
            </a:r>
            <a:r>
              <a:rPr lang="en-GB" sz="2000" dirty="0"/>
              <a:t> e </a:t>
            </a:r>
            <a:r>
              <a:rPr lang="en-GB" sz="2000" dirty="0" err="1"/>
              <a:t>browserit</a:t>
            </a:r>
            <a:r>
              <a:rPr lang="en-GB" sz="2000" dirty="0"/>
              <a:t>.</a:t>
            </a:r>
            <a:endParaRPr sz="2000" dirty="0"/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GB" dirty="0"/>
              <a:t>Console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81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GB" dirty="0" err="1"/>
              <a:t>Instruksioni</a:t>
            </a:r>
            <a:r>
              <a:rPr lang="en-GB" dirty="0"/>
              <a:t> </a:t>
            </a:r>
            <a:r>
              <a:rPr lang="en-GB" dirty="0" err="1"/>
              <a:t>jone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pare ne </a:t>
            </a:r>
            <a:r>
              <a:rPr lang="en-GB" dirty="0" err="1"/>
              <a:t>javascript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2F29E-3E49-4027-B6B5-88A581B2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968" y="1602066"/>
            <a:ext cx="4962014" cy="282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5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GB" dirty="0" err="1"/>
              <a:t>Veprime</a:t>
            </a:r>
            <a:r>
              <a:rPr lang="en-GB" dirty="0"/>
              <a:t> </a:t>
            </a:r>
            <a:r>
              <a:rPr lang="en-GB" dirty="0" err="1"/>
              <a:t>matematikore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4E194-BD6E-4A36-B2D0-B16D94A4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00" y="1708602"/>
            <a:ext cx="5290550" cy="2788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GB" dirty="0" err="1"/>
              <a:t>Mundemi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manipulojme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website.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95FA4-20E5-4B54-967E-AF390C93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88" y="1690754"/>
            <a:ext cx="4746812" cy="2743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00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311038" y="1408159"/>
            <a:ext cx="6521874" cy="418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String ne </a:t>
            </a:r>
            <a:r>
              <a:rPr lang="en-GB" sz="2000" dirty="0" err="1"/>
              <a:t>javascript</a:t>
            </a:r>
            <a:r>
              <a:rPr lang="en-GB" sz="2000" dirty="0"/>
              <a:t> </a:t>
            </a:r>
            <a:r>
              <a:rPr lang="en-GB" sz="2000" dirty="0" err="1"/>
              <a:t>perfaqeson</a:t>
            </a:r>
            <a:r>
              <a:rPr lang="en-GB" sz="2000" dirty="0"/>
              <a:t> </a:t>
            </a:r>
            <a:r>
              <a:rPr lang="en-GB" sz="2000" dirty="0" err="1"/>
              <a:t>tekst</a:t>
            </a:r>
            <a:r>
              <a:rPr lang="en-GB" sz="200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GB" dirty="0"/>
              <a:t>String</a:t>
            </a:r>
            <a:r>
              <a:rPr lang="en" dirty="0"/>
              <a:t>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A7B5D-28D4-4357-9E5B-78DC73CC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21" y="2030323"/>
            <a:ext cx="4074508" cy="237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76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50" y="832026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-GB" dirty="0" err="1"/>
              <a:t>typeof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52315-5B0B-483F-821C-734698F9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16" y="1563850"/>
            <a:ext cx="3591758" cy="3066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A369E6-0DEA-4704-8EDC-401E0244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86" y="1563846"/>
            <a:ext cx="3684130" cy="3066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822471"/>
      </p:ext>
    </p:extLst>
  </p:cSld>
  <p:clrMapOvr>
    <a:masterClrMapping/>
  </p:clrMapOvr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229</Words>
  <Application>Microsoft Office PowerPoint</Application>
  <PresentationFormat>On-screen Show (16:9)</PresentationFormat>
  <Paragraphs>33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McLaren</vt:lpstr>
      <vt:lpstr>Manrope</vt:lpstr>
      <vt:lpstr>Arial</vt:lpstr>
      <vt:lpstr>Nunito Light</vt:lpstr>
      <vt:lpstr>Manrope Medium</vt:lpstr>
      <vt:lpstr>Be Vietnam Pro</vt:lpstr>
      <vt:lpstr>Hyperdocs by Slidesgo</vt:lpstr>
      <vt:lpstr>#Hyrje ne Javascript</vt:lpstr>
      <vt:lpstr>#Cfare eshte Javascript?</vt:lpstr>
      <vt:lpstr>#HTML , CSS dhe Javascript</vt:lpstr>
      <vt:lpstr>#Console?</vt:lpstr>
      <vt:lpstr>#Instruksioni jone i pare ne javascript.</vt:lpstr>
      <vt:lpstr>#Veprime matematikore</vt:lpstr>
      <vt:lpstr>#Mundemi te manipulojme nje website.</vt:lpstr>
      <vt:lpstr>#String?</vt:lpstr>
      <vt:lpstr>#typeof</vt:lpstr>
      <vt:lpstr>#Tagu &lt;script&gt;</vt:lpstr>
      <vt:lpstr>#Variabla</vt:lpstr>
      <vt:lpstr>#Kufizimet per emrin e variables</vt:lpstr>
      <vt:lpstr>#Pse perdorim ;  ?</vt:lpstr>
      <vt:lpstr>#Ndertoni nje program I cili imiton shporten e dyqaneve online.</vt:lpstr>
      <vt:lpstr>#Krijo nje program qe fik dhe ndez llampen.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#Hyrje ne Javascript</dc:title>
  <cp:lastModifiedBy>Sabian Zhupa</cp:lastModifiedBy>
  <cp:revision>5</cp:revision>
  <dcterms:modified xsi:type="dcterms:W3CDTF">2024-04-20T07:55:40Z</dcterms:modified>
</cp:coreProperties>
</file>