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61" r:id="rId3"/>
    <p:sldId id="265" r:id="rId4"/>
    <p:sldId id="312" r:id="rId5"/>
    <p:sldId id="313" r:id="rId6"/>
    <p:sldId id="314" r:id="rId7"/>
    <p:sldId id="315" r:id="rId8"/>
    <p:sldId id="271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9144000" cy="5143500" type="screen16x9"/>
  <p:notesSz cx="6858000" cy="9144000"/>
  <p:embeddedFontLst>
    <p:embeddedFont>
      <p:font typeface="Figtree" panose="020B0604020202020204" charset="0"/>
      <p:regular r:id="rId18"/>
      <p:bold r:id="rId19"/>
      <p:italic r:id="rId20"/>
      <p:boldItalic r:id="rId21"/>
    </p:embeddedFont>
    <p:embeddedFont>
      <p:font typeface="Karla" pitchFamily="2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A462F-95E0-4B42-8F98-5DF881B66C8C}">
  <a:tblStyle styleId="{742A462F-95E0-4B42-8F98-5DF881B66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C9E3AC-BD29-49B7-8076-53E159451C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96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365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581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68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0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5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11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11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37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22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23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1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79" name="Google Shape;179;p11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80" name="Google Shape;180;p11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" name="Google Shape;182;p11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1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1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190" name="Google Shape;190;p11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11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958850" y="2072300"/>
            <a:ext cx="50022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200" b="1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958850" y="3284975"/>
            <a:ext cx="5002200" cy="497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2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55" name="Google Shape;355;p22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22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57" name="Google Shape;357;p2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22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22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22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1"/>
          </p:nvPr>
        </p:nvSpPr>
        <p:spPr>
          <a:xfrm>
            <a:off x="47283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2"/>
          </p:nvPr>
        </p:nvSpPr>
        <p:spPr>
          <a:xfrm>
            <a:off x="9360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4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87" name="Google Shape;387;p24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4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89" name="Google Shape;389;p24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24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24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93" name="Google Shape;393;p24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5" name="Google Shape;395;p24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1"/>
          </p:nvPr>
        </p:nvSpPr>
        <p:spPr>
          <a:xfrm>
            <a:off x="1557425" y="183335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2"/>
          </p:nvPr>
        </p:nvSpPr>
        <p:spPr>
          <a:xfrm>
            <a:off x="5231577" y="183335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3"/>
          </p:nvPr>
        </p:nvSpPr>
        <p:spPr>
          <a:xfrm>
            <a:off x="1557425" y="334153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4"/>
          </p:nvPr>
        </p:nvSpPr>
        <p:spPr>
          <a:xfrm>
            <a:off x="5231577" y="334153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4"/>
          <p:cNvSpPr txBox="1">
            <a:spLocks noGrp="1"/>
          </p:cNvSpPr>
          <p:nvPr>
            <p:ph type="subTitle" idx="5"/>
          </p:nvPr>
        </p:nvSpPr>
        <p:spPr>
          <a:xfrm>
            <a:off x="1557426" y="1403808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subTitle" idx="6"/>
          </p:nvPr>
        </p:nvSpPr>
        <p:spPr>
          <a:xfrm>
            <a:off x="1557426" y="2911933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subTitle" idx="7"/>
          </p:nvPr>
        </p:nvSpPr>
        <p:spPr>
          <a:xfrm>
            <a:off x="5231551" y="1403808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subTitle" idx="8"/>
          </p:nvPr>
        </p:nvSpPr>
        <p:spPr>
          <a:xfrm>
            <a:off x="5231551" y="2911933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8" r:id="rId4"/>
    <p:sldLayoutId id="2147483670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Hyrje ne HTML</a:t>
            </a:r>
            <a:endParaRPr b="1"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01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U2</a:t>
            </a:r>
            <a:endParaRPr sz="40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1514477"/>
            <a:ext cx="7527826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Krijo nje heading me tekstin “Ky eshte nje heading”.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D9474-C1A4-7586-7BC8-1B488A3F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50" y="2791957"/>
            <a:ext cx="3943900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455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U3</a:t>
            </a:r>
            <a:endParaRPr sz="40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1514477"/>
            <a:ext cx="7527826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Krijo nje buton qe shkruan “Log in“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B5455-2C04-ADAF-2FA4-413C437C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753" y="2762229"/>
            <a:ext cx="1886494" cy="916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9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U4</a:t>
            </a:r>
            <a:endParaRPr sz="40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1514477"/>
            <a:ext cx="7527826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Krijo keto dy butona: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9B330-53F0-9E08-CA4C-B44C98EE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85" y="2672962"/>
            <a:ext cx="3630204" cy="96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22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U5</a:t>
            </a:r>
            <a:endParaRPr sz="40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1514477"/>
            <a:ext cx="7527826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Krijo keto dy paragrafe: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D89A6-9407-F042-4683-8A284AAD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34" y="2462191"/>
            <a:ext cx="3878932" cy="1188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12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U5</a:t>
            </a:r>
            <a:endParaRPr sz="40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1514477"/>
            <a:ext cx="7527826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Krijo nje link </a:t>
            </a:r>
            <a:r>
              <a:rPr lang="en-US" sz="2000" dirty="0"/>
              <a:t>I</a:t>
            </a:r>
            <a:r>
              <a:rPr lang="en" sz="2000" dirty="0"/>
              <a:t> cili te con ne netflix.com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F7B47-7E23-5523-32E3-2D404FBE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18" y="2821781"/>
            <a:ext cx="1985964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37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U6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044EC-AE53-073B-F9F9-EF6FE95B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662973"/>
            <a:ext cx="4029076" cy="280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Cfare eshte HTML?</a:t>
            </a:r>
            <a:endParaRPr sz="32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2143126"/>
            <a:ext cx="7527826" cy="1307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-&gt;Hypertext Markup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indent="0"/>
            <a:r>
              <a:rPr lang="en-US" sz="2000" dirty="0"/>
              <a:t>-&gt;</a:t>
            </a:r>
            <a:r>
              <a:rPr lang="en-US" sz="2000" dirty="0" err="1"/>
              <a:t>Teknologjia</a:t>
            </a:r>
            <a:r>
              <a:rPr lang="en-US" sz="2000" dirty="0"/>
              <a:t> </a:t>
            </a:r>
            <a:r>
              <a:rPr lang="en-US" sz="2000" dirty="0" err="1"/>
              <a:t>baze</a:t>
            </a:r>
            <a:r>
              <a:rPr lang="en-US" sz="2000" dirty="0"/>
              <a:t> per </a:t>
            </a:r>
            <a:r>
              <a:rPr lang="en-US" sz="2000" dirty="0" err="1"/>
              <a:t>krijmin</a:t>
            </a:r>
            <a:r>
              <a:rPr lang="en-US" sz="2000" dirty="0"/>
              <a:t> e website-</a:t>
            </a:r>
            <a:r>
              <a:rPr lang="en-US" sz="2000" dirty="0" err="1"/>
              <a:t>ve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Ambienti </a:t>
            </a:r>
            <a:r>
              <a:rPr lang="en-US" sz="3200" b="1" dirty="0"/>
              <a:t>I</a:t>
            </a:r>
            <a:r>
              <a:rPr lang="en" sz="3200" b="1" dirty="0"/>
              <a:t> punes</a:t>
            </a:r>
            <a:endParaRPr sz="3200" b="1"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5"/>
          </p:nvPr>
        </p:nvSpPr>
        <p:spPr>
          <a:xfrm>
            <a:off x="1328825" y="3034341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Chrome</a:t>
            </a:r>
            <a:endParaRPr dirty="0"/>
          </a:p>
        </p:txBody>
      </p:sp>
      <p:sp>
        <p:nvSpPr>
          <p:cNvPr id="17" name="Google Shape;663;p43">
            <a:extLst>
              <a:ext uri="{FF2B5EF4-FFF2-40B4-BE49-F238E27FC236}">
                <a16:creationId xmlns:a16="http://schemas.microsoft.com/office/drawing/2014/main" id="{970941F2-B365-351B-A0B9-DB9AACE8FB28}"/>
              </a:ext>
            </a:extLst>
          </p:cNvPr>
          <p:cNvSpPr txBox="1">
            <a:spLocks/>
          </p:cNvSpPr>
          <p:nvPr/>
        </p:nvSpPr>
        <p:spPr>
          <a:xfrm>
            <a:off x="5180954" y="3034341"/>
            <a:ext cx="28110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3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Visual Studio Code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6C67F5-F00E-8FB2-B6E2-416E9D71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42" y="1890944"/>
            <a:ext cx="971550" cy="971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D83DA4-0CE1-590E-352D-50C96DA0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816" y="1890944"/>
            <a:ext cx="969264" cy="969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Paragraf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BC05-673F-E87A-8350-027F0D99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7" y="2004896"/>
            <a:ext cx="73543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Heading</a:t>
            </a:r>
            <a:endParaRPr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C80A4-2A50-E1CA-DEFF-1F2FCD6C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89" y="2238272"/>
            <a:ext cx="731622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Button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E712C-1C85-8844-F0B1-19C88837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06" y="2140640"/>
            <a:ext cx="654458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Anchor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0CD68-DCC5-CF3D-D85D-EA1FF7FA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0" y="2067556"/>
            <a:ext cx="7500940" cy="14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Ushtrime</a:t>
            </a:r>
            <a:endParaRPr dirty="0"/>
          </a:p>
        </p:txBody>
      </p:sp>
      <p:sp>
        <p:nvSpPr>
          <p:cNvPr id="752" name="Google Shape;752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Leksioni01</a:t>
            </a:r>
            <a:endParaRPr dirty="0"/>
          </a:p>
        </p:txBody>
      </p:sp>
      <p:sp>
        <p:nvSpPr>
          <p:cNvPr id="753" name="Google Shape;753;p49"/>
          <p:cNvSpPr/>
          <p:nvPr/>
        </p:nvSpPr>
        <p:spPr>
          <a:xfrm rot="-8100000">
            <a:off x="6629037" y="366979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U1</a:t>
            </a:r>
            <a:endParaRPr sz="40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1514477"/>
            <a:ext cx="7527826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Krijo nje paragraf me tekstin “Miresevini ne HTML”.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01FFC-08C4-5C78-4268-F376154B5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04" y="2828925"/>
            <a:ext cx="3280192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1249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93</Words>
  <Application>Microsoft Office PowerPoint</Application>
  <PresentationFormat>On-screen Show (16:9)</PresentationFormat>
  <Paragraphs>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Karla</vt:lpstr>
      <vt:lpstr>Arial</vt:lpstr>
      <vt:lpstr>Raleway</vt:lpstr>
      <vt:lpstr>Figtree</vt:lpstr>
      <vt:lpstr>Customer Engagement Platform by Slidesgo</vt:lpstr>
      <vt:lpstr>Hyrje ne HTML</vt:lpstr>
      <vt:lpstr>Cfare eshte HTML?</vt:lpstr>
      <vt:lpstr>Ambienti I punes</vt:lpstr>
      <vt:lpstr>Paragraf</vt:lpstr>
      <vt:lpstr>Heading</vt:lpstr>
      <vt:lpstr>Button</vt:lpstr>
      <vt:lpstr>Anchor</vt:lpstr>
      <vt:lpstr>Ushtrime</vt:lpstr>
      <vt:lpstr>U1</vt:lpstr>
      <vt:lpstr>U2</vt:lpstr>
      <vt:lpstr>U3</vt:lpstr>
      <vt:lpstr>U4</vt:lpstr>
      <vt:lpstr>U5</vt:lpstr>
      <vt:lpstr>U5</vt:lpstr>
      <vt:lpstr>U6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3</cp:revision>
  <dcterms:modified xsi:type="dcterms:W3CDTF">2024-03-13T13:39:44Z</dcterms:modified>
</cp:coreProperties>
</file>