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8"/>
  </p:notesMasterIdLst>
  <p:sldIdLst>
    <p:sldId id="256" r:id="rId2"/>
    <p:sldId id="261" r:id="rId3"/>
    <p:sldId id="265" r:id="rId4"/>
    <p:sldId id="323" r:id="rId5"/>
    <p:sldId id="312" r:id="rId6"/>
    <p:sldId id="324" r:id="rId7"/>
    <p:sldId id="325" r:id="rId8"/>
    <p:sldId id="326" r:id="rId9"/>
    <p:sldId id="327" r:id="rId10"/>
    <p:sldId id="271" r:id="rId11"/>
    <p:sldId id="316" r:id="rId12"/>
    <p:sldId id="328" r:id="rId13"/>
    <p:sldId id="329" r:id="rId14"/>
    <p:sldId id="330" r:id="rId15"/>
    <p:sldId id="331" r:id="rId16"/>
    <p:sldId id="333" r:id="rId17"/>
  </p:sldIdLst>
  <p:sldSz cx="9144000" cy="5143500" type="screen16x9"/>
  <p:notesSz cx="6858000" cy="9144000"/>
  <p:embeddedFontLst>
    <p:embeddedFont>
      <p:font typeface="Figtree" panose="020B0604020202020204" charset="0"/>
      <p:regular r:id="rId19"/>
      <p:bold r:id="rId20"/>
      <p:italic r:id="rId21"/>
      <p:boldItalic r:id="rId22"/>
    </p:embeddedFont>
    <p:embeddedFont>
      <p:font typeface="Karla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2A462F-95E0-4B42-8F98-5DF881B66C8C}">
  <a:tblStyle styleId="{742A462F-95E0-4B42-8F98-5DF881B66C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C9E3AC-BD29-49B7-8076-53E159451C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7231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3907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5571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5406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534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297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7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11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643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2872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983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91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1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79" name="Google Shape;179;p11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80" name="Google Shape;180;p11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2" name="Google Shape;182;p11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5" name="Google Shape;185;p11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86" name="Google Shape;186;p11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8" name="Google Shape;188;p11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9" name="Google Shape;189;p11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190" name="Google Shape;190;p11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3" name="Google Shape;193;p11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00" name="Google Shape;200;p11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201" name="Google Shape;201;p11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03" name="Google Shape;203;p11"/>
          <p:cNvSpPr txBox="1">
            <a:spLocks noGrp="1"/>
          </p:cNvSpPr>
          <p:nvPr>
            <p:ph type="title" hasCustomPrompt="1"/>
          </p:nvPr>
        </p:nvSpPr>
        <p:spPr>
          <a:xfrm>
            <a:off x="1958850" y="2072300"/>
            <a:ext cx="5002200" cy="11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200" b="1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>
            <a:spLocks noGrp="1"/>
          </p:cNvSpPr>
          <p:nvPr>
            <p:ph type="subTitle" idx="1"/>
          </p:nvPr>
        </p:nvSpPr>
        <p:spPr>
          <a:xfrm>
            <a:off x="1958850" y="3284975"/>
            <a:ext cx="5002200" cy="4971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2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355" name="Google Shape;355;p22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56" name="Google Shape;356;p22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357" name="Google Shape;357;p2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" name="Google Shape;358;p2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59" name="Google Shape;359;p22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0" name="Google Shape;360;p22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361" name="Google Shape;361;p2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63" name="Google Shape;363;p22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4" name="Google Shape;3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2"/>
          <p:cNvSpPr txBox="1">
            <a:spLocks noGrp="1"/>
          </p:cNvSpPr>
          <p:nvPr>
            <p:ph type="subTitle" idx="1"/>
          </p:nvPr>
        </p:nvSpPr>
        <p:spPr>
          <a:xfrm>
            <a:off x="4728300" y="1896225"/>
            <a:ext cx="3479700" cy="19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2"/>
          <p:cNvSpPr txBox="1">
            <a:spLocks noGrp="1"/>
          </p:cNvSpPr>
          <p:nvPr>
            <p:ph type="subTitle" idx="2"/>
          </p:nvPr>
        </p:nvSpPr>
        <p:spPr>
          <a:xfrm>
            <a:off x="936000" y="1896225"/>
            <a:ext cx="3479700" cy="19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4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387" name="Google Shape;387;p24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8" name="Google Shape;388;p24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389" name="Google Shape;389;p24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24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91" name="Google Shape;391;p24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2" name="Google Shape;392;p24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393" name="Google Shape;393;p24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394;p24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95" name="Google Shape;395;p24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6" name="Google Shape;39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1"/>
          </p:nvPr>
        </p:nvSpPr>
        <p:spPr>
          <a:xfrm>
            <a:off x="1557425" y="1833358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2"/>
          </p:nvPr>
        </p:nvSpPr>
        <p:spPr>
          <a:xfrm>
            <a:off x="5231577" y="1833358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3"/>
          </p:nvPr>
        </p:nvSpPr>
        <p:spPr>
          <a:xfrm>
            <a:off x="1557425" y="3341533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4"/>
          </p:nvPr>
        </p:nvSpPr>
        <p:spPr>
          <a:xfrm>
            <a:off x="5231577" y="3341533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24"/>
          <p:cNvSpPr txBox="1">
            <a:spLocks noGrp="1"/>
          </p:cNvSpPr>
          <p:nvPr>
            <p:ph type="subTitle" idx="5"/>
          </p:nvPr>
        </p:nvSpPr>
        <p:spPr>
          <a:xfrm>
            <a:off x="1557426" y="1403808"/>
            <a:ext cx="28110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3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2" name="Google Shape;402;p24"/>
          <p:cNvSpPr txBox="1">
            <a:spLocks noGrp="1"/>
          </p:cNvSpPr>
          <p:nvPr>
            <p:ph type="subTitle" idx="6"/>
          </p:nvPr>
        </p:nvSpPr>
        <p:spPr>
          <a:xfrm>
            <a:off x="1557426" y="2911933"/>
            <a:ext cx="28110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3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subTitle" idx="7"/>
          </p:nvPr>
        </p:nvSpPr>
        <p:spPr>
          <a:xfrm>
            <a:off x="5231551" y="1403808"/>
            <a:ext cx="28110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3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4" name="Google Shape;404;p24"/>
          <p:cNvSpPr txBox="1">
            <a:spLocks noGrp="1"/>
          </p:cNvSpPr>
          <p:nvPr>
            <p:ph type="subTitle" idx="8"/>
          </p:nvPr>
        </p:nvSpPr>
        <p:spPr>
          <a:xfrm>
            <a:off x="5231551" y="2911933"/>
            <a:ext cx="28110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3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9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498" name="Google Shape;498;p29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9" name="Google Shape;499;p29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02" name="Google Shape;502;p29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3" name="Google Shape;503;p29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504" name="Google Shape;504;p29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06" name="Google Shape;506;p29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0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509" name="Google Shape;509;p30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510" name="Google Shape;510;p30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12" name="Google Shape;512;p30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15" name="Google Shape;515;p30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18" name="Google Shape;518;p30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19" name="Google Shape;519;p30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520" name="Google Shape;520;p30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23" name="Google Shape;523;p30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30" name="Google Shape;530;p30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531" name="Google Shape;531;p30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30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8" r:id="rId4"/>
    <p:sldLayoutId id="2147483670" r:id="rId5"/>
    <p:sldLayoutId id="2147483675" r:id="rId6"/>
    <p:sldLayoutId id="214748367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Hyrje ne CSS</a:t>
            </a:r>
            <a:endParaRPr b="1"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02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Ushtrime</a:t>
            </a:r>
            <a:endParaRPr dirty="0"/>
          </a:p>
        </p:txBody>
      </p:sp>
      <p:sp>
        <p:nvSpPr>
          <p:cNvPr id="752" name="Google Shape;752;p4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Leksioni02</a:t>
            </a:r>
            <a:endParaRPr dirty="0"/>
          </a:p>
        </p:txBody>
      </p:sp>
      <p:sp>
        <p:nvSpPr>
          <p:cNvPr id="753" name="Google Shape;753;p49"/>
          <p:cNvSpPr/>
          <p:nvPr/>
        </p:nvSpPr>
        <p:spPr>
          <a:xfrm rot="-8100000">
            <a:off x="6629037" y="366979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U1</a:t>
            </a:r>
            <a:endParaRPr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8DB14-C541-461D-BE25-135BA3969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949" y="2198594"/>
            <a:ext cx="3394102" cy="1432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112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U2</a:t>
            </a:r>
            <a:endParaRPr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E205E-4E0A-4EBC-9329-B86E475AE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641" y="2030506"/>
            <a:ext cx="3998718" cy="15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0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U3</a:t>
            </a:r>
            <a:endParaRPr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ADC17-133B-4E2B-82B6-F07A5FF3C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864" y="1971130"/>
            <a:ext cx="3106272" cy="136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06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U4</a:t>
            </a:r>
            <a:endParaRPr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183F4-E513-4E81-9759-6F1FADB06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624" y="2178460"/>
            <a:ext cx="3872752" cy="141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616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U5</a:t>
            </a:r>
            <a:endParaRPr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4CBB0-3382-48AF-ABCB-B08AD04C6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632" y="2185146"/>
            <a:ext cx="5012736" cy="1512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656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U6</a:t>
            </a:r>
            <a:endParaRPr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9D956-3228-4DC5-A2A8-7E8B07545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353" y="1511983"/>
            <a:ext cx="3227294" cy="3173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491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Cfare eshte </a:t>
            </a:r>
            <a:r>
              <a:rPr lang="en-GB" sz="3200" b="1" dirty="0"/>
              <a:t>CSS</a:t>
            </a:r>
            <a:r>
              <a:rPr lang="en" sz="3200" b="1" dirty="0"/>
              <a:t>?</a:t>
            </a:r>
            <a:endParaRPr sz="3200" b="1" dirty="0"/>
          </a:p>
        </p:txBody>
      </p:sp>
      <p:sp>
        <p:nvSpPr>
          <p:cNvPr id="593" name="Google Shape;593;p39"/>
          <p:cNvSpPr txBox="1">
            <a:spLocks noGrp="1"/>
          </p:cNvSpPr>
          <p:nvPr>
            <p:ph type="subTitle" idx="2"/>
          </p:nvPr>
        </p:nvSpPr>
        <p:spPr>
          <a:xfrm>
            <a:off x="896174" y="2143126"/>
            <a:ext cx="7527826" cy="1307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-&gt;</a:t>
            </a:r>
            <a:r>
              <a:rPr lang="en-GB" sz="2000" dirty="0"/>
              <a:t>Cascading Style Sheets</a:t>
            </a: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indent="0"/>
            <a:r>
              <a:rPr lang="en-US" sz="2000" dirty="0"/>
              <a:t>-&gt;</a:t>
            </a:r>
            <a:r>
              <a:rPr lang="en-US" sz="2000" dirty="0" err="1"/>
              <a:t>Perdoret</a:t>
            </a:r>
            <a:r>
              <a:rPr lang="en-US" sz="2000" dirty="0"/>
              <a:t> per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stiluar</a:t>
            </a:r>
            <a:r>
              <a:rPr lang="en-US" sz="2000" dirty="0"/>
              <a:t> </a:t>
            </a:r>
            <a:r>
              <a:rPr lang="en-US" sz="2000" dirty="0" err="1"/>
              <a:t>nje</a:t>
            </a:r>
            <a:r>
              <a:rPr lang="en-US" sz="2000" dirty="0"/>
              <a:t> website.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863AD3-5A1A-EC2E-916D-FAA912868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159" y="928976"/>
            <a:ext cx="6789682" cy="3527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9"/>
          <p:cNvSpPr txBox="1">
            <a:spLocks noGrp="1"/>
          </p:cNvSpPr>
          <p:nvPr>
            <p:ph type="title"/>
          </p:nvPr>
        </p:nvSpPr>
        <p:spPr>
          <a:xfrm>
            <a:off x="1405003" y="2072300"/>
            <a:ext cx="6109894" cy="11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Sintaksa</a:t>
            </a:r>
            <a:r>
              <a:rPr lang="en-GB" dirty="0"/>
              <a:t> e CSS</a:t>
            </a:r>
            <a:endParaRPr dirty="0"/>
          </a:p>
        </p:txBody>
      </p:sp>
      <p:sp>
        <p:nvSpPr>
          <p:cNvPr id="752" name="Google Shape;752;p4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Leksioni02</a:t>
            </a:r>
            <a:endParaRPr dirty="0"/>
          </a:p>
        </p:txBody>
      </p:sp>
      <p:sp>
        <p:nvSpPr>
          <p:cNvPr id="753" name="Google Shape;753;p49"/>
          <p:cNvSpPr/>
          <p:nvPr/>
        </p:nvSpPr>
        <p:spPr>
          <a:xfrm rot="-8100000">
            <a:off x="6629037" y="366979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84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 err="1"/>
              <a:t>Elementi</a:t>
            </a:r>
            <a:r>
              <a:rPr lang="en-GB" sz="3200" b="1" dirty="0"/>
              <a:t> Style</a:t>
            </a:r>
            <a:endParaRPr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110874-4BA8-4448-8FD9-AF2EEE97B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21" y="2084990"/>
            <a:ext cx="5832958" cy="17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5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 err="1"/>
              <a:t>Selektuesi</a:t>
            </a:r>
            <a:endParaRPr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FDC9B-1BA7-46F4-A60D-0034FB2DF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986" y="1665700"/>
            <a:ext cx="5108028" cy="267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597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 err="1"/>
              <a:t>Cilesia</a:t>
            </a:r>
            <a:endParaRPr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28C51-4367-4EF4-A9F3-ABBC4C58C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21" y="1580702"/>
            <a:ext cx="7217758" cy="2696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297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/>
              <a:t>Red, </a:t>
            </a:r>
            <a:r>
              <a:rPr lang="en-GB" sz="3200" b="1" dirty="0" err="1"/>
              <a:t>Green,Blue</a:t>
            </a:r>
            <a:r>
              <a:rPr lang="en-GB" sz="3200" b="1" dirty="0"/>
              <a:t> (RGB)</a:t>
            </a:r>
            <a:endParaRPr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CB13B-DD14-4DD2-9CC5-FF0506FBE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636" y="1604961"/>
            <a:ext cx="5576728" cy="2788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40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9"/>
          <p:cNvSpPr txBox="1">
            <a:spLocks noGrp="1"/>
          </p:cNvSpPr>
          <p:nvPr>
            <p:ph type="subTitle" idx="2"/>
          </p:nvPr>
        </p:nvSpPr>
        <p:spPr>
          <a:xfrm>
            <a:off x="917195" y="3730188"/>
            <a:ext cx="7527826" cy="492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https://sabian01.github.io/buttons/butonat.html</a:t>
            </a: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25CB3-9432-4956-9DBE-669A1CA80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91" y="1413312"/>
            <a:ext cx="7391634" cy="17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319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Engagement Platform by Slidesgo">
  <a:themeElements>
    <a:clrScheme name="Simple Light">
      <a:dk1>
        <a:srgbClr val="191919"/>
      </a:dk1>
      <a:lt1>
        <a:srgbClr val="E8E8E7"/>
      </a:lt1>
      <a:dk2>
        <a:srgbClr val="C3D5D9"/>
      </a:dk2>
      <a:lt2>
        <a:srgbClr val="89ACB2"/>
      </a:lt2>
      <a:accent1>
        <a:srgbClr val="507F89"/>
      </a:accent1>
      <a:accent2>
        <a:srgbClr val="0F5765"/>
      </a:accent2>
      <a:accent3>
        <a:srgbClr val="0A3C46"/>
      </a:accent3>
      <a:accent4>
        <a:srgbClr val="FFFFFF"/>
      </a:accent4>
      <a:accent5>
        <a:srgbClr val="D9E5E7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58</Words>
  <Application>Microsoft Office PowerPoint</Application>
  <PresentationFormat>On-screen Show (16:9)</PresentationFormat>
  <Paragraphs>21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Figtree</vt:lpstr>
      <vt:lpstr>Karla</vt:lpstr>
      <vt:lpstr>Raleway</vt:lpstr>
      <vt:lpstr>Customer Engagement Platform by Slidesgo</vt:lpstr>
      <vt:lpstr>Hyrje ne CSS</vt:lpstr>
      <vt:lpstr>Cfare eshte CSS?</vt:lpstr>
      <vt:lpstr>PowerPoint Presentation</vt:lpstr>
      <vt:lpstr>Sintaksa e CSS</vt:lpstr>
      <vt:lpstr>Elementi Style</vt:lpstr>
      <vt:lpstr>Selektuesi</vt:lpstr>
      <vt:lpstr>Cilesia</vt:lpstr>
      <vt:lpstr>Red, Green,Blue (RGB)</vt:lpstr>
      <vt:lpstr>PowerPoint Presentation</vt:lpstr>
      <vt:lpstr>Ushtrime</vt:lpstr>
      <vt:lpstr>U1</vt:lpstr>
      <vt:lpstr>U2</vt:lpstr>
      <vt:lpstr>U3</vt:lpstr>
      <vt:lpstr>U4</vt:lpstr>
      <vt:lpstr>U5</vt:lpstr>
      <vt:lpstr>U6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Hyrje ne HTML</dc:title>
  <dc:creator>Sabian Zhupa</dc:creator>
  <cp:lastModifiedBy>User</cp:lastModifiedBy>
  <cp:revision>6</cp:revision>
  <dcterms:modified xsi:type="dcterms:W3CDTF">2024-03-14T18:47:38Z</dcterms:modified>
</cp:coreProperties>
</file>