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312" r:id="rId3"/>
    <p:sldId id="334" r:id="rId4"/>
    <p:sldId id="335" r:id="rId5"/>
    <p:sldId id="336" r:id="rId6"/>
    <p:sldId id="337" r:id="rId7"/>
    <p:sldId id="327" r:id="rId8"/>
    <p:sldId id="271" r:id="rId9"/>
    <p:sldId id="338" r:id="rId10"/>
    <p:sldId id="339" r:id="rId11"/>
    <p:sldId id="340" r:id="rId12"/>
    <p:sldId id="341" r:id="rId13"/>
    <p:sldId id="342" r:id="rId14"/>
  </p:sldIdLst>
  <p:sldSz cx="9144000" cy="5143500" type="screen16x9"/>
  <p:notesSz cx="6858000" cy="9144000"/>
  <p:embeddedFontLst>
    <p:embeddedFont>
      <p:font typeface="Figtree" panose="020B0604020202020204" charset="0"/>
      <p:regular r:id="rId16"/>
      <p:bold r:id="rId17"/>
      <p:italic r:id="rId18"/>
      <p:boldItalic r:id="rId19"/>
    </p:embeddedFont>
    <p:embeddedFont>
      <p:font typeface="Karl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A462F-95E0-4B42-8F98-5DF881B66C8C}">
  <a:tblStyle styleId="{742A462F-95E0-4B42-8F98-5DF881B66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C9E3AC-BD29-49B7-8076-53E159451C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07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77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79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15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11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43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31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59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4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18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74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1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79" name="Google Shape;179;p11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80" name="Google Shape;180;p11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2" name="Google Shape;182;p11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8" name="Google Shape;188;p11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9" name="Google Shape;189;p11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190" name="Google Shape;190;p11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0" name="Google Shape;200;p11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958850" y="2072300"/>
            <a:ext cx="50022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200" b="1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958850" y="3284975"/>
            <a:ext cx="5002200" cy="497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2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55" name="Google Shape;355;p22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6" name="Google Shape;356;p22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57" name="Google Shape;357;p2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59" name="Google Shape;359;p22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0" name="Google Shape;360;p22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3" name="Google Shape;363;p22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4" name="Google Shape;3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1"/>
          </p:nvPr>
        </p:nvSpPr>
        <p:spPr>
          <a:xfrm>
            <a:off x="47283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2"/>
          </p:nvPr>
        </p:nvSpPr>
        <p:spPr>
          <a:xfrm>
            <a:off x="9360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8" r:id="rId4"/>
    <p:sldLayoutId id="2147483675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Pseudoklasa</a:t>
            </a:r>
            <a:r>
              <a:rPr lang="en-GB" b="1" dirty="0"/>
              <a:t> </a:t>
            </a:r>
            <a:r>
              <a:rPr lang="en-GB" b="1" dirty="0" err="1"/>
              <a:t>dhe</a:t>
            </a:r>
            <a:r>
              <a:rPr lang="en-GB" b="1" dirty="0"/>
              <a:t> Box-shadow</a:t>
            </a:r>
            <a:endParaRPr b="1"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03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U2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FC650-8F86-4CAF-ADAE-8C89D01E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17" y="2191997"/>
            <a:ext cx="2469318" cy="984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C0F41-C188-4A5C-AEC4-229732E53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701" y="2163409"/>
            <a:ext cx="2666082" cy="10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1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U3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4C34A1-51EB-4CA4-B8C0-ACF9F0F1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86" y="2127358"/>
            <a:ext cx="2537932" cy="1113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693B94-8A20-4B8B-8FD1-930363769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720" y="2137079"/>
            <a:ext cx="2588160" cy="11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U4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4643B-96AC-48A7-81F3-24E065D4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83102"/>
            <a:ext cx="2734928" cy="1001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81ED3-BAEF-4CCB-AF2F-34D0C88B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52" y="2183102"/>
            <a:ext cx="2326342" cy="10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U5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77562-D1C3-4C4D-83F9-47E14E6E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4" y="2235312"/>
            <a:ext cx="2995334" cy="903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26F74B-821D-4D7D-BCD4-FF06E753B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58" y="2199208"/>
            <a:ext cx="2967528" cy="9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Hover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1B25-968F-44FD-B731-340FE7F8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82" y="1749207"/>
            <a:ext cx="6058836" cy="24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Active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80238-83BA-48C7-A102-F0FBEBE8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43" y="1835671"/>
            <a:ext cx="6332714" cy="24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Transition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033AB-30D5-49D7-8873-F6B8E875E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652177"/>
            <a:ext cx="6419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Box-shadow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13A85-5B87-4829-A2CA-056B81D6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678960"/>
            <a:ext cx="632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RGBA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EF1BC-48B4-4529-86C9-83AE7927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729138"/>
            <a:ext cx="632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6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917195" y="3730188"/>
            <a:ext cx="7527826" cy="492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https://sabian01.github.io/buttons/butonat.html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25CB3-9432-4956-9DBE-669A1CA8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91" y="1413312"/>
            <a:ext cx="7391634" cy="17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Ushtrime</a:t>
            </a:r>
            <a:endParaRPr dirty="0"/>
          </a:p>
        </p:txBody>
      </p:sp>
      <p:sp>
        <p:nvSpPr>
          <p:cNvPr id="752" name="Google Shape;752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Leksioni03</a:t>
            </a:r>
            <a:endParaRPr dirty="0"/>
          </a:p>
        </p:txBody>
      </p:sp>
      <p:sp>
        <p:nvSpPr>
          <p:cNvPr id="753" name="Google Shape;753;p49"/>
          <p:cNvSpPr/>
          <p:nvPr/>
        </p:nvSpPr>
        <p:spPr>
          <a:xfrm rot="-8100000">
            <a:off x="6629037" y="366979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U1</a:t>
            </a:r>
            <a:endParaRPr sz="4000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DB14-C541-461D-BE25-135BA396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56" y="2131360"/>
            <a:ext cx="2549558" cy="1075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DE762-4B6B-4563-A7F8-7B47E108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05" y="2131360"/>
            <a:ext cx="2402806" cy="110529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6711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30</Words>
  <Application>Microsoft Office PowerPoint</Application>
  <PresentationFormat>On-screen Show (16:9)</PresentationFormat>
  <Paragraphs>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Figtree</vt:lpstr>
      <vt:lpstr>Karla</vt:lpstr>
      <vt:lpstr>Arial</vt:lpstr>
      <vt:lpstr>Customer Engagement Platform by Slidesgo</vt:lpstr>
      <vt:lpstr>Pseudoklasa dhe Box-shadow</vt:lpstr>
      <vt:lpstr>Hover</vt:lpstr>
      <vt:lpstr>Active</vt:lpstr>
      <vt:lpstr>Transition</vt:lpstr>
      <vt:lpstr>Box-shadow</vt:lpstr>
      <vt:lpstr>RGBA</vt:lpstr>
      <vt:lpstr>PowerPoint Presentation</vt:lpstr>
      <vt:lpstr>Ushtrime</vt:lpstr>
      <vt:lpstr>U1</vt:lpstr>
      <vt:lpstr>U2</vt:lpstr>
      <vt:lpstr>U3</vt:lpstr>
      <vt:lpstr>U4</vt:lpstr>
      <vt:lpstr>U5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User</cp:lastModifiedBy>
  <cp:revision>7</cp:revision>
  <dcterms:modified xsi:type="dcterms:W3CDTF">2024-03-14T20:25:00Z</dcterms:modified>
</cp:coreProperties>
</file>