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75" r:id="rId3"/>
    <p:sldId id="274" r:id="rId4"/>
    <p:sldId id="276" r:id="rId5"/>
    <p:sldId id="277" r:id="rId6"/>
    <p:sldId id="278" r:id="rId7"/>
    <p:sldId id="279" r:id="rId8"/>
  </p:sldIdLst>
  <p:sldSz cx="9144000" cy="5143500" type="screen16x9"/>
  <p:notesSz cx="6858000" cy="9144000"/>
  <p:embeddedFontLst>
    <p:embeddedFont>
      <p:font typeface="Figtree" panose="020B0604020202020204" charset="0"/>
      <p:regular r:id="rId10"/>
      <p:bold r:id="rId11"/>
      <p:italic r:id="rId12"/>
      <p:boldItalic r:id="rId13"/>
    </p:embeddedFont>
    <p:embeddedFont>
      <p:font typeface="Karla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81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5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56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Struktura</a:t>
            </a:r>
            <a:r>
              <a:rPr lang="en-GB" dirty="0"/>
              <a:t> e HTML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04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660627-C51E-47A0-B912-EF4BE5A2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31" y="927846"/>
            <a:ext cx="7123938" cy="36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/>
              <a:t>&lt;!DOCTYPE html&gt;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0868" y="2571750"/>
            <a:ext cx="6542286" cy="9430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 </a:t>
            </a:r>
            <a:r>
              <a:rPr lang="en-US" sz="1800" dirty="0" err="1"/>
              <a:t>tregon</a:t>
            </a:r>
            <a:r>
              <a:rPr lang="en-US" sz="1800" dirty="0"/>
              <a:t> </a:t>
            </a:r>
            <a:r>
              <a:rPr lang="en-US" sz="1800" dirty="0" err="1"/>
              <a:t>browserit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perdori</a:t>
            </a:r>
            <a:r>
              <a:rPr lang="en-US" sz="1800" dirty="0"/>
              <a:t> </a:t>
            </a:r>
            <a:r>
              <a:rPr lang="en-US" sz="1800" dirty="0" err="1"/>
              <a:t>versionin</a:t>
            </a:r>
            <a:r>
              <a:rPr lang="en-US" sz="1800" dirty="0"/>
              <a:t> modern </a:t>
            </a:r>
            <a:r>
              <a:rPr lang="en-US" sz="1800" dirty="0" err="1"/>
              <a:t>te</a:t>
            </a:r>
            <a:r>
              <a:rPr lang="en-US" sz="1800" dirty="0"/>
              <a:t> HTML (HTML5)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/>
              <a:t>&lt;html&gt; &lt;/html&gt;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0868" y="2647507"/>
            <a:ext cx="6542286" cy="691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Perfaqeson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gjithe</a:t>
            </a:r>
            <a:r>
              <a:rPr lang="en-US" sz="1800" dirty="0"/>
              <a:t> </a:t>
            </a:r>
            <a:r>
              <a:rPr lang="en-US" sz="1800" dirty="0" err="1"/>
              <a:t>faqen</a:t>
            </a:r>
            <a:r>
              <a:rPr lang="en-US" sz="1800" dirty="0"/>
              <a:t> e </a:t>
            </a:r>
            <a:r>
              <a:rPr lang="en-US" sz="1800" dirty="0" err="1"/>
              <a:t>webit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9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/>
              <a:t>&lt;head&gt; &lt;/</a:t>
            </a:r>
            <a:r>
              <a:rPr lang="en-GB" sz="4800" b="1" dirty="0" err="1"/>
              <a:t>hed</a:t>
            </a:r>
            <a:r>
              <a:rPr lang="en-GB" sz="4800" b="1" dirty="0"/>
              <a:t>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0857" y="2234072"/>
            <a:ext cx="6542286" cy="11018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-&gt;</a:t>
            </a:r>
            <a:r>
              <a:rPr lang="en-US" sz="1800" dirty="0" err="1"/>
              <a:t>Sherben</a:t>
            </a:r>
            <a:r>
              <a:rPr lang="en-US" sz="1800" dirty="0"/>
              <a:t> per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mbajtur</a:t>
            </a:r>
            <a:r>
              <a:rPr lang="en-US" sz="1800" dirty="0"/>
              <a:t> </a:t>
            </a:r>
            <a:r>
              <a:rPr lang="en-US" sz="1800" dirty="0" err="1"/>
              <a:t>informacione</a:t>
            </a:r>
            <a:r>
              <a:rPr lang="en-US" sz="1800" dirty="0"/>
              <a:t> </a:t>
            </a:r>
            <a:r>
              <a:rPr lang="en-US" sz="1800" dirty="0" err="1"/>
              <a:t>shtese</a:t>
            </a:r>
            <a:r>
              <a:rPr lang="en-US" sz="18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-&gt;Na </a:t>
            </a:r>
            <a:r>
              <a:rPr lang="en-US" sz="1800" dirty="0" err="1"/>
              <a:t>lejon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bejme</a:t>
            </a:r>
            <a:r>
              <a:rPr lang="en-US" sz="1800" dirty="0"/>
              <a:t> </a:t>
            </a:r>
            <a:r>
              <a:rPr lang="en-US" sz="1800" dirty="0" err="1"/>
              <a:t>lidhjen</a:t>
            </a:r>
            <a:r>
              <a:rPr lang="en-US" sz="1800" dirty="0"/>
              <a:t> me file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tjera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2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/>
              <a:t>&lt;body&gt; &lt;/body&gt;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0857" y="2720606"/>
            <a:ext cx="6542286" cy="6499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Perfaqeson</a:t>
            </a:r>
            <a:r>
              <a:rPr lang="en-US" sz="1800" dirty="0"/>
              <a:t> </a:t>
            </a:r>
            <a:r>
              <a:rPr lang="en-US" sz="1800" dirty="0" err="1"/>
              <a:t>cdo</a:t>
            </a:r>
            <a:r>
              <a:rPr lang="en-US" sz="1800" dirty="0"/>
              <a:t> </a:t>
            </a:r>
            <a:r>
              <a:rPr lang="en-US" sz="1800" dirty="0" err="1"/>
              <a:t>gje</a:t>
            </a:r>
            <a:r>
              <a:rPr lang="en-US" sz="1800" dirty="0"/>
              <a:t> </a:t>
            </a:r>
            <a:r>
              <a:rPr lang="en-US" sz="1800" dirty="0" err="1"/>
              <a:t>qe</a:t>
            </a:r>
            <a:r>
              <a:rPr lang="en-US" sz="1800" dirty="0"/>
              <a:t> </a:t>
            </a:r>
            <a:r>
              <a:rPr lang="en-US" sz="1800" dirty="0" err="1"/>
              <a:t>shfaqet</a:t>
            </a:r>
            <a:r>
              <a:rPr lang="en-US" sz="1800" dirty="0"/>
              <a:t> ne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0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 err="1"/>
              <a:t>Tagu</a:t>
            </a:r>
            <a:r>
              <a:rPr lang="en-GB" sz="4800" b="1" dirty="0"/>
              <a:t> &lt;link&gt;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0857" y="2465424"/>
            <a:ext cx="6542286" cy="10287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Tagu</a:t>
            </a:r>
            <a:r>
              <a:rPr lang="en-US" sz="1800" dirty="0"/>
              <a:t> &lt;link&gt; </a:t>
            </a:r>
            <a:r>
              <a:rPr lang="en-US" sz="1800" dirty="0" err="1"/>
              <a:t>përcakton</a:t>
            </a:r>
            <a:r>
              <a:rPr lang="en-US" sz="1800" dirty="0"/>
              <a:t> </a:t>
            </a:r>
            <a:r>
              <a:rPr lang="en-US" sz="1800" dirty="0" err="1"/>
              <a:t>lidhjen</a:t>
            </a:r>
            <a:r>
              <a:rPr lang="en-US" sz="1800" dirty="0"/>
              <a:t> midis </a:t>
            </a:r>
            <a:r>
              <a:rPr lang="en-US" sz="1800" dirty="0" err="1"/>
              <a:t>dokumentit</a:t>
            </a:r>
            <a:r>
              <a:rPr lang="en-US" sz="1800" dirty="0"/>
              <a:t> </a:t>
            </a:r>
            <a:r>
              <a:rPr lang="en-US" sz="1800" dirty="0" err="1"/>
              <a:t>aktual</a:t>
            </a:r>
            <a:r>
              <a:rPr lang="en-US" sz="1800" dirty="0"/>
              <a:t>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burimi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jashtëm</a:t>
            </a:r>
            <a:r>
              <a:rPr lang="en-US" sz="1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681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91</Words>
  <Application>Microsoft Office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Figtree</vt:lpstr>
      <vt:lpstr>Arial</vt:lpstr>
      <vt:lpstr>Karla</vt:lpstr>
      <vt:lpstr>Customer Engagement Platform by Slidesgo</vt:lpstr>
      <vt:lpstr>Struktura e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User</cp:lastModifiedBy>
  <cp:revision>4</cp:revision>
  <dcterms:modified xsi:type="dcterms:W3CDTF">2024-03-18T13:16:56Z</dcterms:modified>
</cp:coreProperties>
</file>