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74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5143500" type="screen16x9"/>
  <p:notesSz cx="6858000" cy="9144000"/>
  <p:embeddedFontLst>
    <p:embeddedFont>
      <p:font typeface="Figtree" panose="020B0604020202020204" charset="0"/>
      <p:regular r:id="rId15"/>
      <p:bold r:id="rId16"/>
      <p:italic r:id="rId17"/>
      <p:boldItalic r:id="rId18"/>
    </p:embeddedFont>
    <p:embeddedFont>
      <p:font typeface="Karla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94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12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25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5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38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2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6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3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Stilimi</a:t>
            </a:r>
            <a:r>
              <a:rPr lang="en-GB" dirty="0"/>
              <a:t> I </a:t>
            </a:r>
            <a:r>
              <a:rPr lang="en-GB" dirty="0" err="1"/>
              <a:t>teksteve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05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6F6EB-6462-41DB-8250-9A30B55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2" y="1794755"/>
            <a:ext cx="8183117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0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E2612-9D67-477A-BCFE-8A134159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553519"/>
            <a:ext cx="6601746" cy="253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08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D3D6B-2197-4C75-981F-EE054148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67" y="2124634"/>
            <a:ext cx="4564266" cy="19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5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Shembull</a:t>
            </a: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A560F-9ED7-48B1-86A9-524F9C4F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18" y="1542597"/>
            <a:ext cx="5419164" cy="310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</a:t>
            </a:r>
            <a:r>
              <a:rPr lang="en-GB" sz="3600" b="1" dirty="0"/>
              <a:t> </a:t>
            </a:r>
            <a:r>
              <a:rPr lang="en-GB" sz="3600" b="1" dirty="0" err="1"/>
              <a:t>te</a:t>
            </a:r>
            <a:r>
              <a:rPr lang="en-GB" sz="3600" b="1" dirty="0"/>
              <a:t> </a:t>
            </a:r>
            <a:r>
              <a:rPr lang="en-GB" sz="3600" b="1" dirty="0" err="1"/>
              <a:t>reja</a:t>
            </a:r>
            <a:endParaRPr lang="en-GB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BAED3-AF66-462B-982E-4E36AD5E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72" y="1611559"/>
            <a:ext cx="5855600" cy="29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&lt;strong&gt;&lt;/strong&gt;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7E428-C945-4484-A843-6E0175130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0" y="2571750"/>
            <a:ext cx="7384820" cy="9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&lt;u&gt;&lt;/u&gt;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BF3FE-49CA-434D-81DC-9B733089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89" y="2453431"/>
            <a:ext cx="6886222" cy="10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&lt;span&gt;&lt;/span&gt;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6799B-EE92-4918-BF74-AD46C07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62" y="2444156"/>
            <a:ext cx="6747020" cy="10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05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67AB-698C-4B12-AD69-92C8CC54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33" y="2135594"/>
            <a:ext cx="4896533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9FC4A-5E41-412F-985F-36BC3EB6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22" y="1477395"/>
            <a:ext cx="4521520" cy="318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4622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Office PowerPoint</Application>
  <PresentationFormat>On-screen Show (16:9)</PresentationFormat>
  <Paragraphs>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Karla</vt:lpstr>
      <vt:lpstr>Figtree</vt:lpstr>
      <vt:lpstr>Arial</vt:lpstr>
      <vt:lpstr>Customer Engagement Platform by Slidesgo</vt:lpstr>
      <vt:lpstr>Stilimi I teksteve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User</cp:lastModifiedBy>
  <cp:revision>5</cp:revision>
  <dcterms:modified xsi:type="dcterms:W3CDTF">2024-03-18T13:45:50Z</dcterms:modified>
</cp:coreProperties>
</file>