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1"/>
  </p:notesMasterIdLst>
  <p:sldIdLst>
    <p:sldId id="256" r:id="rId2"/>
    <p:sldId id="274" r:id="rId3"/>
    <p:sldId id="290" r:id="rId4"/>
    <p:sldId id="283" r:id="rId5"/>
    <p:sldId id="281" r:id="rId6"/>
    <p:sldId id="282" r:id="rId7"/>
    <p:sldId id="291" r:id="rId8"/>
    <p:sldId id="292" r:id="rId9"/>
    <p:sldId id="293" r:id="rId10"/>
  </p:sldIdLst>
  <p:sldSz cx="9144000" cy="5143500" type="screen16x9"/>
  <p:notesSz cx="6858000" cy="9144000"/>
  <p:embeddedFontLst>
    <p:embeddedFont>
      <p:font typeface="Figtree" panose="020B0604020202020204" charset="0"/>
      <p:regular r:id="rId12"/>
      <p:bold r:id="rId13"/>
      <p:italic r:id="rId14"/>
      <p:boldItalic r:id="rId15"/>
    </p:embeddedFont>
    <p:embeddedFont>
      <p:font typeface="Karla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BEFBD6-D62E-46F6-A5CC-C102AC0FA5E9}">
  <a:tblStyle styleId="{6DBEFBD6-D62E-46F6-A5CC-C102AC0FA5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DBAF-0BCB-499D-B292-9D5F104BAE2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740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872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361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58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700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845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95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16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274" name="Google Shape;274;p16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" name="Google Shape;275;p16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276" name="Google Shape;276;p16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8" name="Google Shape;278;p16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16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280" name="Google Shape;280;p16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2" name="Google Shape;282;p16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16"/>
          <p:cNvSpPr txBox="1">
            <a:spLocks noGrp="1"/>
          </p:cNvSpPr>
          <p:nvPr>
            <p:ph type="title"/>
          </p:nvPr>
        </p:nvSpPr>
        <p:spPr>
          <a:xfrm>
            <a:off x="1275618" y="1637550"/>
            <a:ext cx="24441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6"/>
          <p:cNvSpPr txBox="1">
            <a:spLocks noGrp="1"/>
          </p:cNvSpPr>
          <p:nvPr>
            <p:ph type="subTitle" idx="1"/>
          </p:nvPr>
        </p:nvSpPr>
        <p:spPr>
          <a:xfrm>
            <a:off x="1275618" y="2700750"/>
            <a:ext cx="2444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29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498" name="Google Shape;498;p29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9" name="Google Shape;499;p29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2" name="Google Shape;502;p29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3" name="Google Shape;503;p29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504" name="Google Shape;504;p29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9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6" name="Google Shape;506;p29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0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509" name="Google Shape;509;p30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510" name="Google Shape;510;p30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0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30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5" name="Google Shape;515;p30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516" name="Google Shape;516;p30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0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8" name="Google Shape;518;p30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9" name="Google Shape;519;p30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520" name="Google Shape;520;p30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0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0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3" name="Google Shape;523;p30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0" name="Google Shape;530;p30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531" name="Google Shape;531;p30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0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30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  <p:sldLayoutId id="2147483675" r:id="rId4"/>
    <p:sldLayoutId id="214748367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Grid 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10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23842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Cfare</a:t>
            </a:r>
            <a:r>
              <a:rPr lang="en-GB" sz="3600" b="1" dirty="0"/>
              <a:t> </a:t>
            </a:r>
            <a:r>
              <a:rPr lang="en-GB" sz="3600" b="1" dirty="0" err="1"/>
              <a:t>eshte</a:t>
            </a:r>
            <a:r>
              <a:rPr lang="en-GB" sz="3600" b="1" dirty="0"/>
              <a:t> grid?</a:t>
            </a:r>
          </a:p>
        </p:txBody>
      </p:sp>
      <p:sp>
        <p:nvSpPr>
          <p:cNvPr id="3" name="Google Shape;326;p41">
            <a:extLst>
              <a:ext uri="{FF2B5EF4-FFF2-40B4-BE49-F238E27FC236}">
                <a16:creationId xmlns:a16="http://schemas.microsoft.com/office/drawing/2014/main" id="{4EA8A39A-AAA6-CB7C-6521-7B84DC6D26EC}"/>
              </a:ext>
            </a:extLst>
          </p:cNvPr>
          <p:cNvSpPr txBox="1">
            <a:spLocks/>
          </p:cNvSpPr>
          <p:nvPr/>
        </p:nvSpPr>
        <p:spPr>
          <a:xfrm>
            <a:off x="557213" y="1781676"/>
            <a:ext cx="8029574" cy="21831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-&gt;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Një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"grid"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përcakton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një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sistem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organizimi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te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shtresave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në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faqen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e </a:t>
            </a:r>
          </a:p>
          <a:p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  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webit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që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ndahet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në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dy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dimensione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.</a:t>
            </a:r>
          </a:p>
          <a:p>
            <a:endParaRPr lang="en-GB" sz="2000" dirty="0">
              <a:solidFill>
                <a:srgbClr val="374151"/>
              </a:solidFill>
              <a:latin typeface="Figtree" panose="020B0604020202020204" charset="0"/>
            </a:endParaRPr>
          </a:p>
          <a:p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-&gt;Ky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sistem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përfshin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rreshta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dhe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kolona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,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ku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elementet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e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përmbajtjes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  </a:t>
            </a:r>
          </a:p>
          <a:p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  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mund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të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vendosen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në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qeliza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specifike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65F6AB-371D-6F92-58F1-B6F7F4C48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548917"/>
            <a:ext cx="5972176" cy="4045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409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23842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Sintaksa</a:t>
            </a:r>
            <a:endParaRPr lang="en-GB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DA8415-88BE-34F0-5353-85F0D007D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20" y="1292909"/>
            <a:ext cx="7375160" cy="2557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23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Ushtrime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10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81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8633C-ADE0-491A-0B7F-6E01B082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4" y="2200214"/>
            <a:ext cx="7486650" cy="97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1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E8B82-7357-B864-4179-D6566ED9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0" y="2457876"/>
            <a:ext cx="7000878" cy="9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8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C12A7-A09E-505D-A83A-584E15EF6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93" y="2093033"/>
            <a:ext cx="7783011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6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930DE0-D7D8-F3D3-C1B8-C602D26DD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4" y="1371602"/>
            <a:ext cx="5886450" cy="31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116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Engagement Platform by Slidesgo">
  <a:themeElements>
    <a:clrScheme name="Simple Light">
      <a:dk1>
        <a:srgbClr val="191919"/>
      </a:dk1>
      <a:lt1>
        <a:srgbClr val="E8E8E7"/>
      </a:lt1>
      <a:dk2>
        <a:srgbClr val="C3D5D9"/>
      </a:dk2>
      <a:lt2>
        <a:srgbClr val="89ACB2"/>
      </a:lt2>
      <a:accent1>
        <a:srgbClr val="507F89"/>
      </a:accent1>
      <a:accent2>
        <a:srgbClr val="0F5765"/>
      </a:accent2>
      <a:accent3>
        <a:srgbClr val="0A3C46"/>
      </a:accent3>
      <a:accent4>
        <a:srgbClr val="FFFFFF"/>
      </a:accent4>
      <a:accent5>
        <a:srgbClr val="D9E5E7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61</Words>
  <Application>Microsoft Office PowerPoint</Application>
  <PresentationFormat>On-screen Show (16:9)</PresentationFormat>
  <Paragraphs>15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Figtree</vt:lpstr>
      <vt:lpstr>Karla</vt:lpstr>
      <vt:lpstr>Arial</vt:lpstr>
      <vt:lpstr>Customer Engagement Platform by Slidesgo</vt:lpstr>
      <vt:lpstr>Grid </vt:lpstr>
      <vt:lpstr>PowerPoint Presentation</vt:lpstr>
      <vt:lpstr>PowerPoint Presentation</vt:lpstr>
      <vt:lpstr>PowerPoint Presentation</vt:lpstr>
      <vt:lpstr>Ushtrime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Hyrje ne HTML</dc:title>
  <dc:creator>Sabian Zhupa</dc:creator>
  <cp:lastModifiedBy>Sabian Zhupa</cp:lastModifiedBy>
  <cp:revision>14</cp:revision>
  <dcterms:modified xsi:type="dcterms:W3CDTF">2024-04-05T23:08:13Z</dcterms:modified>
</cp:coreProperties>
</file>