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6"/>
  </p:notesMasterIdLst>
  <p:sldIdLst>
    <p:sldId id="256" r:id="rId2"/>
    <p:sldId id="274" r:id="rId3"/>
    <p:sldId id="294" r:id="rId4"/>
    <p:sldId id="295" r:id="rId5"/>
    <p:sldId id="297" r:id="rId6"/>
    <p:sldId id="299" r:id="rId7"/>
    <p:sldId id="296" r:id="rId8"/>
    <p:sldId id="298" r:id="rId9"/>
    <p:sldId id="281" r:id="rId10"/>
    <p:sldId id="282" r:id="rId11"/>
    <p:sldId id="300" r:id="rId12"/>
    <p:sldId id="301" r:id="rId13"/>
    <p:sldId id="302" r:id="rId14"/>
    <p:sldId id="303" r:id="rId15"/>
  </p:sldIdLst>
  <p:sldSz cx="9144000" cy="5143500" type="screen16x9"/>
  <p:notesSz cx="6858000" cy="9144000"/>
  <p:embeddedFontLst>
    <p:embeddedFont>
      <p:font typeface="Figtree" panose="020B0604020202020204" charset="0"/>
      <p:regular r:id="rId17"/>
      <p:bold r:id="rId18"/>
      <p:italic r:id="rId19"/>
      <p:boldItalic r:id="rId20"/>
    </p:embeddedFont>
    <p:embeddedFont>
      <p:font typeface="Karla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BEFBD6-D62E-46F6-A5CC-C102AC0FA5E9}">
  <a:tblStyle styleId="{6DBEFBD6-D62E-46F6-A5CC-C102AC0FA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FDBAF-0BCB-499D-B292-9D5F104B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583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450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87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841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895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4045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83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001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84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9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512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36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6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274" name="Google Shape;274;p16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" name="Google Shape;275;p16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276" name="Google Shape;276;p16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6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6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6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280" name="Google Shape;280;p16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6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" name="Google Shape;282;p16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6"/>
          <p:cNvSpPr txBox="1">
            <a:spLocks noGrp="1"/>
          </p:cNvSpPr>
          <p:nvPr>
            <p:ph type="title"/>
          </p:nvPr>
        </p:nvSpPr>
        <p:spPr>
          <a:xfrm>
            <a:off x="1275618" y="1637550"/>
            <a:ext cx="24441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"/>
          </p:nvPr>
        </p:nvSpPr>
        <p:spPr>
          <a:xfrm>
            <a:off x="1275618" y="2700750"/>
            <a:ext cx="2444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29"/>
          <p:cNvGrpSpPr/>
          <p:nvPr/>
        </p:nvGrpSpPr>
        <p:grpSpPr>
          <a:xfrm>
            <a:off x="137400" y="137700"/>
            <a:ext cx="8876100" cy="4868387"/>
            <a:chOff x="137400" y="137700"/>
            <a:chExt cx="8876100" cy="4868387"/>
          </a:xfrm>
        </p:grpSpPr>
        <p:sp>
          <p:nvSpPr>
            <p:cNvPr id="498" name="Google Shape;498;p29"/>
            <p:cNvSpPr/>
            <p:nvPr/>
          </p:nvSpPr>
          <p:spPr>
            <a:xfrm>
              <a:off x="137400" y="137700"/>
              <a:ext cx="8876100" cy="18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9" name="Google Shape;499;p29"/>
            <p:cNvGrpSpPr/>
            <p:nvPr/>
          </p:nvGrpSpPr>
          <p:grpSpPr>
            <a:xfrm>
              <a:off x="8844458" y="183619"/>
              <a:ext cx="95883" cy="90921"/>
              <a:chOff x="9836708" y="522994"/>
              <a:chExt cx="95883" cy="90921"/>
            </a:xfrm>
          </p:grpSpPr>
          <p:sp>
            <p:nvSpPr>
              <p:cNvPr id="500" name="Google Shape;500;p29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2" name="Google Shape;502;p29"/>
            <p:cNvSpPr/>
            <p:nvPr/>
          </p:nvSpPr>
          <p:spPr>
            <a:xfrm>
              <a:off x="8354298" y="218416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29"/>
            <p:cNvGrpSpPr/>
            <p:nvPr/>
          </p:nvGrpSpPr>
          <p:grpSpPr>
            <a:xfrm>
              <a:off x="8605825" y="175800"/>
              <a:ext cx="107100" cy="98525"/>
              <a:chOff x="8377225" y="355925"/>
              <a:chExt cx="107100" cy="98525"/>
            </a:xfrm>
          </p:grpSpPr>
          <p:sp>
            <p:nvSpPr>
              <p:cNvPr id="504" name="Google Shape;504;p29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6" name="Google Shape;506;p29"/>
            <p:cNvSpPr/>
            <p:nvPr/>
          </p:nvSpPr>
          <p:spPr>
            <a:xfrm>
              <a:off x="137400" y="326700"/>
              <a:ext cx="8869073" cy="4679387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0"/>
          <p:cNvGrpSpPr/>
          <p:nvPr/>
        </p:nvGrpSpPr>
        <p:grpSpPr>
          <a:xfrm>
            <a:off x="324550" y="317747"/>
            <a:ext cx="8494878" cy="4508007"/>
            <a:chOff x="324550" y="317747"/>
            <a:chExt cx="8494878" cy="4508007"/>
          </a:xfrm>
        </p:grpSpPr>
        <p:grpSp>
          <p:nvGrpSpPr>
            <p:cNvPr id="509" name="Google Shape;509;p30"/>
            <p:cNvGrpSpPr/>
            <p:nvPr/>
          </p:nvGrpSpPr>
          <p:grpSpPr>
            <a:xfrm>
              <a:off x="324572" y="317747"/>
              <a:ext cx="8494857" cy="189085"/>
              <a:chOff x="324572" y="317747"/>
              <a:chExt cx="8494857" cy="18908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324572" y="317747"/>
                <a:ext cx="8494857" cy="189085"/>
              </a:xfrm>
              <a:custGeom>
                <a:avLst/>
                <a:gdLst/>
                <a:ahLst/>
                <a:cxnLst/>
                <a:rect l="l" t="t" r="r" b="b"/>
                <a:pathLst>
                  <a:path w="63346" h="1410" extrusionOk="0">
                    <a:moveTo>
                      <a:pt x="59663" y="716"/>
                    </a:moveTo>
                    <a:lnTo>
                      <a:pt x="59663" y="815"/>
                    </a:lnTo>
                    <a:lnTo>
                      <a:pt x="58974" y="815"/>
                    </a:lnTo>
                    <a:lnTo>
                      <a:pt x="58974" y="716"/>
                    </a:lnTo>
                    <a:close/>
                    <a:moveTo>
                      <a:pt x="61211" y="313"/>
                    </a:moveTo>
                    <a:lnTo>
                      <a:pt x="61211" y="887"/>
                    </a:lnTo>
                    <a:lnTo>
                      <a:pt x="60924" y="887"/>
                    </a:lnTo>
                    <a:lnTo>
                      <a:pt x="60924" y="1112"/>
                    </a:lnTo>
                    <a:lnTo>
                      <a:pt x="60351" y="1112"/>
                    </a:lnTo>
                    <a:lnTo>
                      <a:pt x="60351" y="538"/>
                    </a:lnTo>
                    <a:lnTo>
                      <a:pt x="60637" y="538"/>
                    </a:lnTo>
                    <a:lnTo>
                      <a:pt x="60637" y="313"/>
                    </a:lnTo>
                    <a:close/>
                    <a:moveTo>
                      <a:pt x="137" y="1"/>
                    </a:moveTo>
                    <a:cubicBezTo>
                      <a:pt x="61" y="1"/>
                      <a:pt x="1" y="62"/>
                      <a:pt x="1" y="137"/>
                    </a:cubicBezTo>
                    <a:lnTo>
                      <a:pt x="1" y="1409"/>
                    </a:lnTo>
                    <a:lnTo>
                      <a:pt x="63345" y="1409"/>
                    </a:lnTo>
                    <a:lnTo>
                      <a:pt x="63345" y="137"/>
                    </a:lnTo>
                    <a:cubicBezTo>
                      <a:pt x="63345" y="62"/>
                      <a:pt x="63285" y="1"/>
                      <a:pt x="63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8232650" y="343275"/>
                <a:ext cx="322200" cy="1341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30"/>
            <p:cNvSpPr/>
            <p:nvPr/>
          </p:nvSpPr>
          <p:spPr>
            <a:xfrm>
              <a:off x="324550" y="490125"/>
              <a:ext cx="84948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24572" y="1320314"/>
              <a:ext cx="8494857" cy="3505439"/>
            </a:xfrm>
            <a:custGeom>
              <a:avLst/>
              <a:gdLst/>
              <a:ahLst/>
              <a:cxnLst/>
              <a:rect l="l" t="t" r="r" b="b"/>
              <a:pathLst>
                <a:path w="63346" h="26140" extrusionOk="0">
                  <a:moveTo>
                    <a:pt x="1" y="0"/>
                  </a:moveTo>
                  <a:lnTo>
                    <a:pt x="1" y="26001"/>
                  </a:lnTo>
                  <a:cubicBezTo>
                    <a:pt x="1" y="26077"/>
                    <a:pt x="234" y="26139"/>
                    <a:pt x="523" y="26139"/>
                  </a:cubicBezTo>
                  <a:lnTo>
                    <a:pt x="63345" y="26139"/>
                  </a:lnTo>
                  <a:lnTo>
                    <a:pt x="633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24572" y="687876"/>
              <a:ext cx="8494857" cy="632561"/>
            </a:xfrm>
            <a:custGeom>
              <a:avLst/>
              <a:gdLst/>
              <a:ahLst/>
              <a:cxnLst/>
              <a:rect l="l" t="t" r="r" b="b"/>
              <a:pathLst>
                <a:path w="63346" h="4717" extrusionOk="0">
                  <a:moveTo>
                    <a:pt x="50513" y="3017"/>
                  </a:moveTo>
                  <a:cubicBezTo>
                    <a:pt x="50700" y="3017"/>
                    <a:pt x="50853" y="3170"/>
                    <a:pt x="50853" y="3357"/>
                  </a:cubicBezTo>
                  <a:cubicBezTo>
                    <a:pt x="50853" y="3433"/>
                    <a:pt x="50827" y="3503"/>
                    <a:pt x="50784" y="3561"/>
                  </a:cubicBezTo>
                  <a:lnTo>
                    <a:pt x="51093" y="3869"/>
                  </a:lnTo>
                  <a:lnTo>
                    <a:pt x="51035" y="3929"/>
                  </a:lnTo>
                  <a:lnTo>
                    <a:pt x="50727" y="3620"/>
                  </a:lnTo>
                  <a:cubicBezTo>
                    <a:pt x="50668" y="3668"/>
                    <a:pt x="50594" y="3697"/>
                    <a:pt x="50513" y="3697"/>
                  </a:cubicBezTo>
                  <a:cubicBezTo>
                    <a:pt x="50326" y="3697"/>
                    <a:pt x="50174" y="3544"/>
                    <a:pt x="50174" y="3357"/>
                  </a:cubicBezTo>
                  <a:cubicBezTo>
                    <a:pt x="50174" y="3168"/>
                    <a:pt x="50326" y="3017"/>
                    <a:pt x="50513" y="3017"/>
                  </a:cubicBezTo>
                  <a:close/>
                  <a:moveTo>
                    <a:pt x="12828" y="2996"/>
                  </a:moveTo>
                  <a:lnTo>
                    <a:pt x="12828" y="3950"/>
                  </a:lnTo>
                  <a:lnTo>
                    <a:pt x="1549" y="3950"/>
                  </a:lnTo>
                  <a:cubicBezTo>
                    <a:pt x="1531" y="3950"/>
                    <a:pt x="1516" y="3935"/>
                    <a:pt x="1516" y="3917"/>
                  </a:cubicBezTo>
                  <a:lnTo>
                    <a:pt x="1516" y="3029"/>
                  </a:lnTo>
                  <a:cubicBezTo>
                    <a:pt x="1516" y="3011"/>
                    <a:pt x="1531" y="2996"/>
                    <a:pt x="1549" y="2996"/>
                  </a:cubicBezTo>
                  <a:close/>
                  <a:moveTo>
                    <a:pt x="49290" y="2994"/>
                  </a:moveTo>
                  <a:cubicBezTo>
                    <a:pt x="49308" y="2994"/>
                    <a:pt x="49323" y="3009"/>
                    <a:pt x="49323" y="3027"/>
                  </a:cubicBezTo>
                  <a:lnTo>
                    <a:pt x="49323" y="3917"/>
                  </a:lnTo>
                  <a:cubicBezTo>
                    <a:pt x="49323" y="3935"/>
                    <a:pt x="49308" y="3950"/>
                    <a:pt x="49290" y="3950"/>
                  </a:cubicBezTo>
                  <a:lnTo>
                    <a:pt x="42041" y="3950"/>
                  </a:lnTo>
                  <a:lnTo>
                    <a:pt x="42041" y="2994"/>
                  </a:lnTo>
                  <a:close/>
                  <a:moveTo>
                    <a:pt x="56003" y="2973"/>
                  </a:moveTo>
                  <a:lnTo>
                    <a:pt x="56003" y="3971"/>
                  </a:lnTo>
                  <a:lnTo>
                    <a:pt x="55005" y="3971"/>
                  </a:lnTo>
                  <a:lnTo>
                    <a:pt x="55005" y="2973"/>
                  </a:lnTo>
                  <a:close/>
                  <a:moveTo>
                    <a:pt x="57956" y="2973"/>
                  </a:moveTo>
                  <a:lnTo>
                    <a:pt x="57956" y="3971"/>
                  </a:lnTo>
                  <a:lnTo>
                    <a:pt x="56960" y="3971"/>
                  </a:lnTo>
                  <a:lnTo>
                    <a:pt x="56960" y="2973"/>
                  </a:lnTo>
                  <a:close/>
                  <a:moveTo>
                    <a:pt x="59860" y="2973"/>
                  </a:moveTo>
                  <a:lnTo>
                    <a:pt x="59860" y="3971"/>
                  </a:lnTo>
                  <a:lnTo>
                    <a:pt x="58864" y="3971"/>
                  </a:lnTo>
                  <a:lnTo>
                    <a:pt x="58864" y="2973"/>
                  </a:lnTo>
                  <a:close/>
                  <a:moveTo>
                    <a:pt x="61617" y="2973"/>
                  </a:moveTo>
                  <a:lnTo>
                    <a:pt x="61617" y="3971"/>
                  </a:lnTo>
                  <a:lnTo>
                    <a:pt x="60620" y="3971"/>
                  </a:lnTo>
                  <a:lnTo>
                    <a:pt x="60620" y="2973"/>
                  </a:lnTo>
                  <a:close/>
                  <a:moveTo>
                    <a:pt x="8647" y="0"/>
                  </a:moveTo>
                  <a:lnTo>
                    <a:pt x="1998" y="12"/>
                  </a:lnTo>
                  <a:cubicBezTo>
                    <a:pt x="1626" y="13"/>
                    <a:pt x="1274" y="181"/>
                    <a:pt x="1046" y="466"/>
                  </a:cubicBezTo>
                  <a:lnTo>
                    <a:pt x="1" y="1776"/>
                  </a:lnTo>
                  <a:lnTo>
                    <a:pt x="1" y="4716"/>
                  </a:lnTo>
                  <a:lnTo>
                    <a:pt x="63345" y="4716"/>
                  </a:lnTo>
                  <a:lnTo>
                    <a:pt x="63345" y="1561"/>
                  </a:lnTo>
                  <a:lnTo>
                    <a:pt x="42041" y="1561"/>
                  </a:lnTo>
                  <a:lnTo>
                    <a:pt x="42041" y="1558"/>
                  </a:lnTo>
                  <a:lnTo>
                    <a:pt x="12828" y="1558"/>
                  </a:lnTo>
                  <a:lnTo>
                    <a:pt x="12828" y="1561"/>
                  </a:lnTo>
                  <a:lnTo>
                    <a:pt x="10661" y="1561"/>
                  </a:lnTo>
                  <a:cubicBezTo>
                    <a:pt x="10436" y="1561"/>
                    <a:pt x="10228" y="1446"/>
                    <a:pt x="10111" y="1259"/>
                  </a:cubicBezTo>
                  <a:lnTo>
                    <a:pt x="9684" y="570"/>
                  </a:lnTo>
                  <a:cubicBezTo>
                    <a:pt x="9464" y="215"/>
                    <a:pt x="9072" y="0"/>
                    <a:pt x="8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515;p30"/>
            <p:cNvGrpSpPr/>
            <p:nvPr/>
          </p:nvGrpSpPr>
          <p:grpSpPr>
            <a:xfrm>
              <a:off x="8615858" y="363744"/>
              <a:ext cx="95883" cy="90921"/>
              <a:chOff x="9836708" y="522994"/>
              <a:chExt cx="95883" cy="90921"/>
            </a:xfrm>
          </p:grpSpPr>
          <p:sp>
            <p:nvSpPr>
              <p:cNvPr id="516" name="Google Shape;516;p30"/>
              <p:cNvSpPr/>
              <p:nvPr/>
            </p:nvSpPr>
            <p:spPr>
              <a:xfrm>
                <a:off x="9836708" y="522994"/>
                <a:ext cx="87301" cy="90921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78" extrusionOk="0">
                    <a:moveTo>
                      <a:pt x="594" y="1"/>
                    </a:moveTo>
                    <a:lnTo>
                      <a:pt x="0" y="621"/>
                    </a:lnTo>
                    <a:lnTo>
                      <a:pt x="57" y="677"/>
                    </a:lnTo>
                    <a:lnTo>
                      <a:pt x="650" y="55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0"/>
              <p:cNvSpPr/>
              <p:nvPr/>
            </p:nvSpPr>
            <p:spPr>
              <a:xfrm>
                <a:off x="9838451" y="525408"/>
                <a:ext cx="94140" cy="87167"/>
              </a:xfrm>
              <a:custGeom>
                <a:avLst/>
                <a:gdLst/>
                <a:ahLst/>
                <a:cxnLst/>
                <a:rect l="l" t="t" r="r" b="b"/>
                <a:pathLst>
                  <a:path w="702" h="650" extrusionOk="0">
                    <a:moveTo>
                      <a:pt x="54" y="1"/>
                    </a:moveTo>
                    <a:lnTo>
                      <a:pt x="0" y="58"/>
                    </a:lnTo>
                    <a:lnTo>
                      <a:pt x="647" y="649"/>
                    </a:lnTo>
                    <a:lnTo>
                      <a:pt x="701" y="59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8" name="Google Shape;518;p30"/>
            <p:cNvSpPr/>
            <p:nvPr/>
          </p:nvSpPr>
          <p:spPr>
            <a:xfrm>
              <a:off x="7063999" y="1103467"/>
              <a:ext cx="69063" cy="69063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8" y="1"/>
                  </a:moveTo>
                  <a:cubicBezTo>
                    <a:pt x="117" y="1"/>
                    <a:pt x="1" y="115"/>
                    <a:pt x="1" y="258"/>
                  </a:cubicBezTo>
                  <a:cubicBezTo>
                    <a:pt x="1" y="399"/>
                    <a:pt x="117" y="514"/>
                    <a:pt x="258" y="514"/>
                  </a:cubicBezTo>
                  <a:cubicBezTo>
                    <a:pt x="399" y="514"/>
                    <a:pt x="514" y="399"/>
                    <a:pt x="514" y="258"/>
                  </a:cubicBezTo>
                  <a:cubicBezTo>
                    <a:pt x="514" y="115"/>
                    <a:pt x="399" y="1"/>
                    <a:pt x="2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519;p30"/>
            <p:cNvGrpSpPr/>
            <p:nvPr/>
          </p:nvGrpSpPr>
          <p:grpSpPr>
            <a:xfrm>
              <a:off x="7053002" y="1092202"/>
              <a:ext cx="123644" cy="122571"/>
              <a:chOff x="8273852" y="1251452"/>
              <a:chExt cx="123644" cy="122571"/>
            </a:xfrm>
          </p:grpSpPr>
          <p:sp>
            <p:nvSpPr>
              <p:cNvPr id="520" name="Google Shape;520;p30"/>
              <p:cNvSpPr/>
              <p:nvPr/>
            </p:nvSpPr>
            <p:spPr>
              <a:xfrm>
                <a:off x="8273852" y="1251452"/>
                <a:ext cx="91324" cy="91592"/>
              </a:xfrm>
              <a:custGeom>
                <a:avLst/>
                <a:gdLst/>
                <a:ahLst/>
                <a:cxnLst/>
                <a:rect l="l" t="t" r="r" b="b"/>
                <a:pathLst>
                  <a:path w="681" h="683" extrusionOk="0">
                    <a:moveTo>
                      <a:pt x="340" y="85"/>
                    </a:moveTo>
                    <a:cubicBezTo>
                      <a:pt x="481" y="85"/>
                      <a:pt x="596" y="199"/>
                      <a:pt x="596" y="342"/>
                    </a:cubicBezTo>
                    <a:cubicBezTo>
                      <a:pt x="596" y="483"/>
                      <a:pt x="481" y="598"/>
                      <a:pt x="340" y="598"/>
                    </a:cubicBezTo>
                    <a:cubicBezTo>
                      <a:pt x="199" y="598"/>
                      <a:pt x="83" y="483"/>
                      <a:pt x="83" y="342"/>
                    </a:cubicBezTo>
                    <a:cubicBezTo>
                      <a:pt x="83" y="199"/>
                      <a:pt x="199" y="85"/>
                      <a:pt x="340" y="85"/>
                    </a:cubicBezTo>
                    <a:close/>
                    <a:moveTo>
                      <a:pt x="340" y="1"/>
                    </a:moveTo>
                    <a:cubicBezTo>
                      <a:pt x="153" y="1"/>
                      <a:pt x="1" y="153"/>
                      <a:pt x="1" y="341"/>
                    </a:cubicBezTo>
                    <a:cubicBezTo>
                      <a:pt x="1" y="529"/>
                      <a:pt x="153" y="682"/>
                      <a:pt x="340" y="682"/>
                    </a:cubicBezTo>
                    <a:cubicBezTo>
                      <a:pt x="421" y="682"/>
                      <a:pt x="496" y="653"/>
                      <a:pt x="554" y="605"/>
                    </a:cubicBezTo>
                    <a:lnTo>
                      <a:pt x="526" y="577"/>
                    </a:lnTo>
                    <a:lnTo>
                      <a:pt x="585" y="518"/>
                    </a:lnTo>
                    <a:lnTo>
                      <a:pt x="611" y="546"/>
                    </a:lnTo>
                    <a:cubicBezTo>
                      <a:pt x="654" y="488"/>
                      <a:pt x="680" y="418"/>
                      <a:pt x="680" y="341"/>
                    </a:cubicBezTo>
                    <a:cubicBezTo>
                      <a:pt x="680" y="153"/>
                      <a:pt x="527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0"/>
              <p:cNvSpPr/>
              <p:nvPr/>
            </p:nvSpPr>
            <p:spPr>
              <a:xfrm>
                <a:off x="8348012" y="1324539"/>
                <a:ext cx="49484" cy="49484"/>
              </a:xfrm>
              <a:custGeom>
                <a:avLst/>
                <a:gdLst/>
                <a:ahLst/>
                <a:cxnLst/>
                <a:rect l="l" t="t" r="r" b="b"/>
                <a:pathLst>
                  <a:path w="369" h="369" extrusionOk="0">
                    <a:moveTo>
                      <a:pt x="58" y="1"/>
                    </a:moveTo>
                    <a:cubicBezTo>
                      <a:pt x="42" y="22"/>
                      <a:pt x="22" y="44"/>
                      <a:pt x="1" y="60"/>
                    </a:cubicBezTo>
                    <a:lnTo>
                      <a:pt x="309" y="369"/>
                    </a:lnTo>
                    <a:lnTo>
                      <a:pt x="368" y="30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0"/>
              <p:cNvSpPr/>
              <p:nvPr/>
            </p:nvSpPr>
            <p:spPr>
              <a:xfrm>
                <a:off x="8344257" y="1321052"/>
                <a:ext cx="11667" cy="11533"/>
              </a:xfrm>
              <a:custGeom>
                <a:avLst/>
                <a:gdLst/>
                <a:ahLst/>
                <a:cxnLst/>
                <a:rect l="l" t="t" r="r" b="b"/>
                <a:pathLst>
                  <a:path w="87" h="86" extrusionOk="0">
                    <a:moveTo>
                      <a:pt x="60" y="1"/>
                    </a:moveTo>
                    <a:lnTo>
                      <a:pt x="1" y="58"/>
                    </a:lnTo>
                    <a:lnTo>
                      <a:pt x="29" y="86"/>
                    </a:lnTo>
                    <a:cubicBezTo>
                      <a:pt x="50" y="70"/>
                      <a:pt x="70" y="48"/>
                      <a:pt x="86" y="27"/>
                    </a:cubicBez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3" name="Google Shape;523;p30"/>
            <p:cNvSpPr/>
            <p:nvPr/>
          </p:nvSpPr>
          <p:spPr>
            <a:xfrm>
              <a:off x="8125698" y="398541"/>
              <a:ext cx="92665" cy="13276"/>
            </a:xfrm>
            <a:custGeom>
              <a:avLst/>
              <a:gdLst/>
              <a:ahLst/>
              <a:cxnLst/>
              <a:rect l="l" t="t" r="r" b="b"/>
              <a:pathLst>
                <a:path w="691" h="99" extrusionOk="0">
                  <a:moveTo>
                    <a:pt x="1" y="0"/>
                  </a:moveTo>
                  <a:lnTo>
                    <a:pt x="1" y="99"/>
                  </a:lnTo>
                  <a:lnTo>
                    <a:pt x="690" y="9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00862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8218372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963036" y="1086569"/>
              <a:ext cx="133834" cy="133968"/>
            </a:xfrm>
            <a:custGeom>
              <a:avLst/>
              <a:gdLst/>
              <a:ahLst/>
              <a:cxnLst/>
              <a:rect l="l" t="t" r="r" b="b"/>
              <a:pathLst>
                <a:path w="998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7" y="99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8453725" y="1086569"/>
              <a:ext cx="133968" cy="133968"/>
            </a:xfrm>
            <a:custGeom>
              <a:avLst/>
              <a:gdLst/>
              <a:ahLst/>
              <a:cxnLst/>
              <a:rect l="l" t="t" r="r" b="b"/>
              <a:pathLst>
                <a:path w="999" h="999" extrusionOk="0">
                  <a:moveTo>
                    <a:pt x="1" y="0"/>
                  </a:moveTo>
                  <a:lnTo>
                    <a:pt x="1" y="998"/>
                  </a:lnTo>
                  <a:lnTo>
                    <a:pt x="999" y="998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854509" y="1089654"/>
              <a:ext cx="1084621" cy="127934"/>
            </a:xfrm>
            <a:custGeom>
              <a:avLst/>
              <a:gdLst/>
              <a:ahLst/>
              <a:cxnLst/>
              <a:rect l="l" t="t" r="r" b="b"/>
              <a:pathLst>
                <a:path w="8088" h="954" extrusionOk="0">
                  <a:moveTo>
                    <a:pt x="1" y="0"/>
                  </a:moveTo>
                  <a:lnTo>
                    <a:pt x="1" y="954"/>
                  </a:lnTo>
                  <a:lnTo>
                    <a:pt x="8054" y="954"/>
                  </a:lnTo>
                  <a:cubicBezTo>
                    <a:pt x="8072" y="954"/>
                    <a:pt x="8087" y="939"/>
                    <a:pt x="8087" y="921"/>
                  </a:cubicBezTo>
                  <a:lnTo>
                    <a:pt x="8087" y="33"/>
                  </a:lnTo>
                  <a:cubicBezTo>
                    <a:pt x="8087" y="15"/>
                    <a:pt x="8072" y="0"/>
                    <a:pt x="8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523525" y="1089386"/>
              <a:ext cx="2025618" cy="128202"/>
            </a:xfrm>
            <a:custGeom>
              <a:avLst/>
              <a:gdLst/>
              <a:ahLst/>
              <a:cxnLst/>
              <a:rect l="l" t="t" r="r" b="b"/>
              <a:pathLst>
                <a:path w="15105" h="956" extrusionOk="0">
                  <a:moveTo>
                    <a:pt x="34" y="0"/>
                  </a:moveTo>
                  <a:cubicBezTo>
                    <a:pt x="16" y="2"/>
                    <a:pt x="1" y="15"/>
                    <a:pt x="1" y="33"/>
                  </a:cubicBezTo>
                  <a:lnTo>
                    <a:pt x="1" y="923"/>
                  </a:lnTo>
                  <a:cubicBezTo>
                    <a:pt x="1" y="941"/>
                    <a:pt x="16" y="956"/>
                    <a:pt x="34" y="956"/>
                  </a:cubicBezTo>
                  <a:lnTo>
                    <a:pt x="15105" y="956"/>
                  </a:lnTo>
                  <a:lnTo>
                    <a:pt x="151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0"/>
            <p:cNvGrpSpPr/>
            <p:nvPr/>
          </p:nvGrpSpPr>
          <p:grpSpPr>
            <a:xfrm>
              <a:off x="8377225" y="355925"/>
              <a:ext cx="107100" cy="98525"/>
              <a:chOff x="8377225" y="355925"/>
              <a:chExt cx="107100" cy="98525"/>
            </a:xfrm>
          </p:grpSpPr>
          <p:sp>
            <p:nvSpPr>
              <p:cNvPr id="531" name="Google Shape;531;p30"/>
              <p:cNvSpPr/>
              <p:nvPr/>
            </p:nvSpPr>
            <p:spPr>
              <a:xfrm>
                <a:off x="8377225" y="385450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0"/>
              <p:cNvSpPr/>
              <p:nvPr/>
            </p:nvSpPr>
            <p:spPr>
              <a:xfrm>
                <a:off x="8415325" y="355925"/>
                <a:ext cx="69000" cy="69000"/>
              </a:xfrm>
              <a:prstGeom prst="rect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30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5" r:id="rId4"/>
    <p:sldLayoutId id="214748367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Position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11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2" y="428525"/>
            <a:ext cx="8029574" cy="943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C3C54-FE4E-C77F-1A37-8B00883C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483" y="1735930"/>
            <a:ext cx="2353032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99975"/>
            <a:ext cx="8029574" cy="7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1B9C1B-8776-5C40-BB47-3A042B3BB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1833143"/>
            <a:ext cx="4114800" cy="288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4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99975"/>
            <a:ext cx="8029574" cy="7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BC0D2-3F8D-5370-5151-1412B3A4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19" y="1681612"/>
            <a:ext cx="2900362" cy="282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8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99975"/>
            <a:ext cx="8029574" cy="7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38BD5-A2A6-2967-93F7-BA7801F9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33" y="1493044"/>
            <a:ext cx="2392934" cy="33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4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4440929" y="367627"/>
            <a:ext cx="4479482" cy="7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Ushtrimi</a:t>
            </a:r>
            <a:r>
              <a:rPr lang="en-GB" sz="3600" b="1" dirty="0"/>
              <a:t>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41301-63F5-DC0C-3AA5-224BD98C3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2" y="469571"/>
            <a:ext cx="2287262" cy="447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478631" y="502411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Cfare</a:t>
            </a:r>
            <a:r>
              <a:rPr lang="en-GB" sz="3600" b="1" dirty="0"/>
              <a:t> </a:t>
            </a:r>
            <a:r>
              <a:rPr lang="en-GB" sz="3600" b="1" dirty="0" err="1"/>
              <a:t>eshte</a:t>
            </a:r>
            <a:r>
              <a:rPr lang="en-GB" sz="3600" b="1" dirty="0"/>
              <a:t> </a:t>
            </a:r>
            <a:r>
              <a:rPr lang="en-GB" sz="3600" b="1" dirty="0" err="1"/>
              <a:t>atributi</a:t>
            </a:r>
            <a:r>
              <a:rPr lang="en-GB" sz="3600" b="1" dirty="0"/>
              <a:t> position?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267451"/>
            <a:ext cx="8029574" cy="12072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Përcakton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mënyrën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se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si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një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element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duhet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të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vendoset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në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hapësirën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 e </a:t>
            </a:r>
            <a:r>
              <a:rPr lang="en-GB" sz="2000" dirty="0" err="1">
                <a:solidFill>
                  <a:srgbClr val="374151"/>
                </a:solidFill>
                <a:latin typeface="Figtree" panose="020B0604020202020204" charset="0"/>
              </a:rPr>
              <a:t>dokumentit</a:t>
            </a:r>
            <a:r>
              <a:rPr lang="en-GB" sz="2000" dirty="0">
                <a:solidFill>
                  <a:srgbClr val="374151"/>
                </a:solidFill>
                <a:latin typeface="Figtree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Position:static</a:t>
            </a:r>
            <a:endParaRPr lang="en-GB" sz="3600" b="1" dirty="0"/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267451"/>
            <a:ext cx="8029574" cy="1365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000" dirty="0"/>
              <a:t>Static </a:t>
            </a:r>
            <a:r>
              <a:rPr lang="en-GB" sz="2000" dirty="0" err="1"/>
              <a:t>eshte</a:t>
            </a:r>
            <a:r>
              <a:rPr lang="en-GB" sz="2000" dirty="0"/>
              <a:t> </a:t>
            </a:r>
            <a:r>
              <a:rPr lang="en-GB" sz="2000" dirty="0" err="1"/>
              <a:t>vlera</a:t>
            </a:r>
            <a:r>
              <a:rPr lang="en-GB" sz="2000" dirty="0"/>
              <a:t> e </a:t>
            </a:r>
            <a:r>
              <a:rPr lang="en-GB" sz="2000" dirty="0" err="1"/>
              <a:t>paracaktuar</a:t>
            </a:r>
            <a:r>
              <a:rPr lang="en-GB" sz="2000" dirty="0"/>
              <a:t>, </a:t>
            </a:r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nje</a:t>
            </a:r>
            <a:r>
              <a:rPr lang="en-GB" sz="2000" dirty="0"/>
              <a:t> element ka </a:t>
            </a:r>
            <a:r>
              <a:rPr lang="en-GB" sz="2000" dirty="0" err="1"/>
              <a:t>pozicionin</a:t>
            </a:r>
            <a:r>
              <a:rPr lang="en-GB" sz="2000" dirty="0"/>
              <a:t> </a:t>
            </a:r>
            <a:r>
              <a:rPr lang="en-GB" sz="2000" dirty="0" err="1"/>
              <a:t>statik</a:t>
            </a:r>
            <a:r>
              <a:rPr lang="en-GB" sz="2000" dirty="0"/>
              <a:t>, ai do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vendoset</a:t>
            </a:r>
            <a:r>
              <a:rPr lang="en-GB" sz="2000" dirty="0"/>
              <a:t> </a:t>
            </a:r>
            <a:r>
              <a:rPr lang="en-GB" sz="2000" dirty="0" err="1"/>
              <a:t>sipas</a:t>
            </a:r>
            <a:r>
              <a:rPr lang="en-GB" sz="2000" dirty="0"/>
              <a:t> </a:t>
            </a:r>
            <a:r>
              <a:rPr lang="en-GB" sz="2000" dirty="0" err="1"/>
              <a:t>rrjedhes</a:t>
            </a:r>
            <a:r>
              <a:rPr lang="en-GB" sz="2000" dirty="0"/>
              <a:t> </a:t>
            </a:r>
            <a:r>
              <a:rPr lang="en-GB" sz="2000" dirty="0" err="1"/>
              <a:t>natyrore</a:t>
            </a:r>
            <a:r>
              <a:rPr lang="en-GB" sz="2000" dirty="0"/>
              <a:t> 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dokumentit</a:t>
            </a:r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59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Position:fixed</a:t>
            </a:r>
            <a:endParaRPr lang="en-GB" sz="3600" b="1" dirty="0"/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316219"/>
            <a:ext cx="8029574" cy="13657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000" dirty="0"/>
              <a:t>Do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ngjitet</a:t>
            </a:r>
            <a:r>
              <a:rPr lang="en-GB" sz="2000" dirty="0"/>
              <a:t> ne </a:t>
            </a:r>
            <a:r>
              <a:rPr lang="en-GB" sz="2000" dirty="0" err="1"/>
              <a:t>nje</a:t>
            </a:r>
            <a:r>
              <a:rPr lang="en-GB" sz="2000" dirty="0"/>
              <a:t> </a:t>
            </a:r>
            <a:r>
              <a:rPr lang="en-GB" sz="2000" dirty="0" err="1"/>
              <a:t>pozicion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caktuar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dritares</a:t>
            </a:r>
            <a:r>
              <a:rPr lang="en-GB" sz="2000" dirty="0"/>
              <a:t> , </a:t>
            </a:r>
            <a:r>
              <a:rPr lang="en-GB" sz="2000" dirty="0" err="1"/>
              <a:t>qe</a:t>
            </a:r>
            <a:r>
              <a:rPr lang="en-GB" sz="2000" dirty="0"/>
              <a:t> do 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thote</a:t>
            </a:r>
            <a:r>
              <a:rPr lang="en-GB" sz="2000" dirty="0"/>
              <a:t> </a:t>
            </a:r>
            <a:r>
              <a:rPr lang="en-GB" sz="2000" dirty="0" err="1"/>
              <a:t>qe</a:t>
            </a:r>
            <a:r>
              <a:rPr lang="en-GB" sz="2000" dirty="0"/>
              <a:t> </a:t>
            </a:r>
            <a:r>
              <a:rPr lang="en-GB" sz="2000" dirty="0" err="1"/>
              <a:t>elementi</a:t>
            </a:r>
            <a:r>
              <a:rPr lang="en-GB" sz="2000" dirty="0"/>
              <a:t> </a:t>
            </a:r>
            <a:r>
              <a:rPr lang="en-GB" sz="2000" dirty="0" err="1"/>
              <a:t>nuk</a:t>
            </a:r>
            <a:r>
              <a:rPr lang="en-GB" sz="2000" dirty="0"/>
              <a:t> </a:t>
            </a:r>
            <a:r>
              <a:rPr lang="en-GB" sz="2000" dirty="0" err="1"/>
              <a:t>leviz</a:t>
            </a:r>
            <a:r>
              <a:rPr lang="en-GB" sz="2000" dirty="0"/>
              <a:t> </a:t>
            </a:r>
            <a:r>
              <a:rPr lang="en-GB" sz="2000" dirty="0" err="1"/>
              <a:t>edhe</a:t>
            </a:r>
            <a:r>
              <a:rPr lang="en-GB" sz="2000" dirty="0"/>
              <a:t> </a:t>
            </a:r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faqja</a:t>
            </a:r>
            <a:r>
              <a:rPr lang="en-GB" sz="2000" dirty="0"/>
              <a:t> </a:t>
            </a:r>
            <a:r>
              <a:rPr lang="en-GB" sz="2000" dirty="0" err="1"/>
              <a:t>behet</a:t>
            </a:r>
            <a:r>
              <a:rPr lang="en-GB" sz="2000" dirty="0"/>
              <a:t> scroll.</a:t>
            </a:r>
          </a:p>
          <a:p>
            <a:pPr algn="l"/>
            <a:r>
              <a:rPr lang="en-GB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119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Position:absolute</a:t>
            </a:r>
            <a:endParaRPr lang="en-GB" sz="3600" b="1" dirty="0"/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010571"/>
            <a:ext cx="8029574" cy="21712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000" dirty="0" err="1"/>
              <a:t>Perdoret</a:t>
            </a:r>
            <a:r>
              <a:rPr lang="en-GB" sz="2000" dirty="0"/>
              <a:t> </a:t>
            </a:r>
            <a:r>
              <a:rPr lang="en-GB" sz="2000" dirty="0" err="1"/>
              <a:t>kur</a:t>
            </a:r>
            <a:r>
              <a:rPr lang="en-GB" sz="2000" dirty="0"/>
              <a:t> </a:t>
            </a:r>
            <a:r>
              <a:rPr lang="en-GB" sz="2000" dirty="0" err="1"/>
              <a:t>duam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vendosim</a:t>
            </a:r>
            <a:r>
              <a:rPr lang="en-GB" sz="2000" dirty="0"/>
              <a:t> </a:t>
            </a:r>
            <a:r>
              <a:rPr lang="en-GB" sz="2000" dirty="0" err="1"/>
              <a:t>nje</a:t>
            </a:r>
            <a:r>
              <a:rPr lang="en-GB" sz="2000" dirty="0"/>
              <a:t> element , me </a:t>
            </a:r>
            <a:r>
              <a:rPr lang="en-GB" sz="2000" dirty="0" err="1"/>
              <a:t>vendodhje</a:t>
            </a:r>
            <a:r>
              <a:rPr lang="en-GB" sz="2000" dirty="0"/>
              <a:t> </a:t>
            </a:r>
            <a:r>
              <a:rPr lang="en-GB" sz="2000" dirty="0" err="1"/>
              <a:t>precize</a:t>
            </a:r>
            <a:r>
              <a:rPr lang="en-GB" sz="2000" dirty="0"/>
              <a:t> ne </a:t>
            </a:r>
            <a:r>
              <a:rPr lang="en-GB" sz="2000" dirty="0" err="1"/>
              <a:t>faqe</a:t>
            </a:r>
            <a:r>
              <a:rPr lang="en-GB" sz="2000" dirty="0"/>
              <a:t>.</a:t>
            </a:r>
          </a:p>
          <a:p>
            <a:pPr algn="l"/>
            <a:endParaRPr lang="en-GB" sz="2000" dirty="0">
              <a:solidFill>
                <a:srgbClr val="FF0000"/>
              </a:solidFill>
            </a:endParaRPr>
          </a:p>
          <a:p>
            <a:pPr algn="l"/>
            <a:r>
              <a:rPr lang="en-GB" sz="2000" dirty="0" err="1">
                <a:solidFill>
                  <a:srgbClr val="FF0000"/>
                </a:solidFill>
              </a:rPr>
              <a:t>Mund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te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perdoret</a:t>
            </a:r>
            <a:r>
              <a:rPr lang="en-GB" sz="2000" dirty="0">
                <a:solidFill>
                  <a:srgbClr val="FF0000"/>
                </a:solidFill>
              </a:rPr>
              <a:t> Brenda </a:t>
            </a:r>
            <a:r>
              <a:rPr lang="en-GB" sz="2000" dirty="0" err="1">
                <a:solidFill>
                  <a:srgbClr val="FF0000"/>
                </a:solidFill>
              </a:rPr>
              <a:t>nje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elementi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tjeter</a:t>
            </a:r>
            <a:r>
              <a:rPr lang="en-GB" sz="2000" dirty="0">
                <a:solidFill>
                  <a:srgbClr val="FF0000"/>
                </a:solidFill>
              </a:rPr>
              <a:t> duke e  </a:t>
            </a:r>
            <a:r>
              <a:rPr lang="en-GB" sz="2000" dirty="0" err="1">
                <a:solidFill>
                  <a:srgbClr val="FF0000"/>
                </a:solidFill>
              </a:rPr>
              <a:t>levizur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pozicionin</a:t>
            </a:r>
            <a:r>
              <a:rPr lang="en-GB" sz="2000" dirty="0">
                <a:solidFill>
                  <a:srgbClr val="FF0000"/>
                </a:solidFill>
              </a:rPr>
              <a:t> e </a:t>
            </a:r>
            <a:r>
              <a:rPr lang="en-GB" sz="2000" dirty="0" err="1">
                <a:solidFill>
                  <a:srgbClr val="FF0000"/>
                </a:solidFill>
              </a:rPr>
              <a:t>tij</a:t>
            </a:r>
            <a:r>
              <a:rPr lang="en-GB" sz="2000" dirty="0">
                <a:solidFill>
                  <a:srgbClr val="FF0000"/>
                </a:solidFill>
              </a:rPr>
              <a:t> Brenda </a:t>
            </a:r>
            <a:r>
              <a:rPr lang="en-GB" sz="2000" dirty="0" err="1">
                <a:solidFill>
                  <a:srgbClr val="FF0000"/>
                </a:solidFill>
              </a:rPr>
              <a:t>parametrave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te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elementit</a:t>
            </a:r>
            <a:r>
              <a:rPr lang="en-GB" sz="2000" dirty="0">
                <a:solidFill>
                  <a:srgbClr val="FF0000"/>
                </a:solidFill>
              </a:rPr>
              <a:t>  </a:t>
            </a:r>
            <a:r>
              <a:rPr lang="en-GB" sz="2000" dirty="0" err="1">
                <a:solidFill>
                  <a:srgbClr val="FF0000"/>
                </a:solidFill>
              </a:rPr>
              <a:t>ku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ndodhet</a:t>
            </a:r>
            <a:r>
              <a:rPr lang="en-GB" sz="2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06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02411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Position:relative</a:t>
            </a:r>
            <a:endParaRPr lang="en-GB" sz="3600" b="1" dirty="0"/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167874"/>
            <a:ext cx="8029574" cy="13685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000" dirty="0" err="1"/>
              <a:t>Nëse</a:t>
            </a:r>
            <a:r>
              <a:rPr lang="en-GB" sz="2000" dirty="0"/>
              <a:t> </a:t>
            </a:r>
            <a:r>
              <a:rPr lang="en-GB" sz="2000" dirty="0" err="1"/>
              <a:t>një</a:t>
            </a:r>
            <a:r>
              <a:rPr lang="en-GB" sz="2000" dirty="0"/>
              <a:t> element ka position: relative, ai do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vendoset</a:t>
            </a:r>
            <a:r>
              <a:rPr lang="en-GB" sz="2000" dirty="0"/>
              <a:t>  </a:t>
            </a:r>
            <a:r>
              <a:rPr lang="en-GB" sz="2000" dirty="0" err="1"/>
              <a:t>sipas</a:t>
            </a:r>
            <a:r>
              <a:rPr lang="en-GB" sz="2000" dirty="0"/>
              <a:t> </a:t>
            </a:r>
            <a:r>
              <a:rPr lang="en-GB" sz="2000" dirty="0" err="1"/>
              <a:t>pozicionit</a:t>
            </a:r>
            <a:r>
              <a:rPr lang="en-GB" sz="2000" dirty="0"/>
              <a:t> </a:t>
            </a:r>
            <a:r>
              <a:rPr lang="en-GB" sz="2000" dirty="0" err="1"/>
              <a:t>origjinal</a:t>
            </a:r>
            <a:r>
              <a:rPr lang="en-GB" sz="2000" dirty="0"/>
              <a:t> </a:t>
            </a:r>
            <a:r>
              <a:rPr lang="en-GB" sz="2000" dirty="0" err="1"/>
              <a:t>dhe</a:t>
            </a:r>
            <a:r>
              <a:rPr lang="en-GB" sz="2000" dirty="0"/>
              <a:t> </a:t>
            </a:r>
            <a:r>
              <a:rPr lang="en-GB" sz="2000" dirty="0" err="1"/>
              <a:t>pastaj</a:t>
            </a:r>
            <a:r>
              <a:rPr lang="en-GB" sz="2000" dirty="0"/>
              <a:t> </a:t>
            </a:r>
            <a:r>
              <a:rPr lang="en-GB" sz="2000" dirty="0" err="1"/>
              <a:t>mund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ndryshojë</a:t>
            </a:r>
            <a:r>
              <a:rPr lang="en-GB" sz="2000" dirty="0"/>
              <a:t>  </a:t>
            </a:r>
            <a:r>
              <a:rPr lang="en-GB" sz="2000" dirty="0" err="1"/>
              <a:t>pozicionin</a:t>
            </a:r>
            <a:r>
              <a:rPr lang="en-GB" sz="2000" dirty="0"/>
              <a:t> e </a:t>
            </a:r>
            <a:r>
              <a:rPr lang="en-GB" sz="2000" dirty="0" err="1"/>
              <a:t>tij</a:t>
            </a:r>
            <a:r>
              <a:rPr lang="en-GB" sz="2000" dirty="0"/>
              <a:t> duke </a:t>
            </a:r>
            <a:r>
              <a:rPr lang="en-GB" sz="2000" dirty="0" err="1"/>
              <a:t>përdorur</a:t>
            </a:r>
            <a:r>
              <a:rPr lang="en-GB" sz="2000" dirty="0"/>
              <a:t> </a:t>
            </a:r>
            <a:r>
              <a:rPr lang="en-GB" sz="2000" dirty="0" err="1"/>
              <a:t>propozitat</a:t>
            </a:r>
            <a:r>
              <a:rPr lang="en-GB" sz="2000" dirty="0"/>
              <a:t> e </a:t>
            </a:r>
            <a:r>
              <a:rPr lang="en-GB" sz="2000" dirty="0" err="1"/>
              <a:t>tjera</a:t>
            </a:r>
            <a:r>
              <a:rPr lang="en-GB" sz="2000" dirty="0"/>
              <a:t>, </a:t>
            </a:r>
            <a:r>
              <a:rPr lang="en-GB" sz="2000" dirty="0" err="1"/>
              <a:t>si</a:t>
            </a:r>
            <a:r>
              <a:rPr lang="en-GB" sz="2000" dirty="0"/>
              <a:t> top, right, bottom, </a:t>
            </a:r>
            <a:r>
              <a:rPr lang="en-GB" sz="2000" dirty="0" err="1"/>
              <a:t>ose</a:t>
            </a:r>
            <a:r>
              <a:rPr lang="en-GB" sz="2000" dirty="0"/>
              <a:t> left.</a:t>
            </a:r>
          </a:p>
        </p:txBody>
      </p:sp>
    </p:spTree>
    <p:extLst>
      <p:ext uri="{BB962C8B-B14F-4D97-AF65-F5344CB8AC3E}">
        <p14:creationId xmlns:p14="http://schemas.microsoft.com/office/powerpoint/2010/main" val="313628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 err="1"/>
              <a:t>Pozicionimi</a:t>
            </a:r>
            <a:r>
              <a:rPr lang="en-GB" sz="3600" b="1" dirty="0"/>
              <a:t> I </a:t>
            </a:r>
            <a:r>
              <a:rPr lang="en-GB" sz="3600" b="1" dirty="0" err="1"/>
              <a:t>nje</a:t>
            </a:r>
            <a:r>
              <a:rPr lang="en-GB" sz="3600" b="1" dirty="0"/>
              <a:t> </a:t>
            </a:r>
            <a:r>
              <a:rPr lang="en-GB" sz="3600" b="1" dirty="0" err="1"/>
              <a:t>elementi</a:t>
            </a:r>
            <a:endParaRPr lang="en-GB" sz="3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165D6F-D1FA-96EC-CBFC-6181E7BD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481" y="1892617"/>
            <a:ext cx="5281038" cy="25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67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578;p37">
            <a:extLst>
              <a:ext uri="{FF2B5EF4-FFF2-40B4-BE49-F238E27FC236}">
                <a16:creationId xmlns:a16="http://schemas.microsoft.com/office/drawing/2014/main" id="{317C444C-46A8-41F6-8EDF-D98ED8679522}"/>
              </a:ext>
            </a:extLst>
          </p:cNvPr>
          <p:cNvSpPr txBox="1">
            <a:spLocks/>
          </p:cNvSpPr>
          <p:nvPr/>
        </p:nvSpPr>
        <p:spPr>
          <a:xfrm>
            <a:off x="557213" y="523842"/>
            <a:ext cx="8029574" cy="76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Karla"/>
              <a:buNone/>
              <a:defRPr sz="72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Karla"/>
              <a:buNone/>
              <a:defRPr sz="3500" b="0" i="0" u="none" strike="noStrike" cap="none">
                <a:solidFill>
                  <a:schemeClr val="accent3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GB" sz="3600" b="1" dirty="0"/>
              <a:t>Z-index</a:t>
            </a:r>
          </a:p>
        </p:txBody>
      </p:sp>
      <p:sp>
        <p:nvSpPr>
          <p:cNvPr id="3" name="Google Shape;326;p41">
            <a:extLst>
              <a:ext uri="{FF2B5EF4-FFF2-40B4-BE49-F238E27FC236}">
                <a16:creationId xmlns:a16="http://schemas.microsoft.com/office/drawing/2014/main" id="{4EA8A39A-AAA6-CB7C-6521-7B84DC6D26EC}"/>
              </a:ext>
            </a:extLst>
          </p:cNvPr>
          <p:cNvSpPr txBox="1">
            <a:spLocks/>
          </p:cNvSpPr>
          <p:nvPr/>
        </p:nvSpPr>
        <p:spPr>
          <a:xfrm>
            <a:off x="557213" y="2010571"/>
            <a:ext cx="8029574" cy="232978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GB" sz="2000" dirty="0"/>
              <a:t>-</a:t>
            </a:r>
            <a:r>
              <a:rPr lang="en-GB" sz="2000" dirty="0" err="1"/>
              <a:t>Cilësia</a:t>
            </a:r>
            <a:r>
              <a:rPr lang="en-GB" sz="2000" dirty="0"/>
              <a:t> z-index </a:t>
            </a:r>
            <a:r>
              <a:rPr lang="en-GB" sz="2000" dirty="0" err="1"/>
              <a:t>në</a:t>
            </a:r>
            <a:r>
              <a:rPr lang="en-GB" sz="2000" dirty="0"/>
              <a:t> CSS </a:t>
            </a:r>
            <a:r>
              <a:rPr lang="en-GB" sz="2000" dirty="0" err="1"/>
              <a:t>përdoret</a:t>
            </a:r>
            <a:r>
              <a:rPr lang="en-GB" sz="2000" dirty="0"/>
              <a:t> </a:t>
            </a:r>
            <a:r>
              <a:rPr lang="en-GB" sz="2000" dirty="0" err="1"/>
              <a:t>për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specifikuar</a:t>
            </a:r>
            <a:r>
              <a:rPr lang="en-GB" sz="2000" dirty="0"/>
              <a:t> </a:t>
            </a:r>
            <a:r>
              <a:rPr lang="en-GB" sz="2000" dirty="0" err="1"/>
              <a:t>rendin</a:t>
            </a:r>
            <a:r>
              <a:rPr lang="en-GB" sz="2000" dirty="0"/>
              <a:t>  e </a:t>
            </a:r>
            <a:r>
              <a:rPr lang="en-GB" sz="2000" dirty="0" err="1"/>
              <a:t>shfaqjes</a:t>
            </a:r>
            <a:r>
              <a:rPr lang="en-GB" sz="2000" dirty="0"/>
              <a:t> </a:t>
            </a:r>
            <a:r>
              <a:rPr lang="en-GB" sz="2000" dirty="0" err="1"/>
              <a:t>në</a:t>
            </a:r>
            <a:r>
              <a:rPr lang="en-GB" sz="2000" dirty="0"/>
              <a:t> </a:t>
            </a:r>
            <a:r>
              <a:rPr lang="en-GB" sz="2000" dirty="0" err="1"/>
              <a:t>drejtim</a:t>
            </a:r>
            <a:r>
              <a:rPr lang="en-GB" sz="2000" dirty="0"/>
              <a:t> </a:t>
            </a:r>
            <a:r>
              <a:rPr lang="en-GB" sz="2000" dirty="0" err="1"/>
              <a:t>vertikal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elementeve</a:t>
            </a:r>
            <a:r>
              <a:rPr lang="en-GB" sz="2000" dirty="0"/>
              <a:t> </a:t>
            </a:r>
            <a:r>
              <a:rPr lang="en-GB" sz="2000" dirty="0" err="1"/>
              <a:t>që</a:t>
            </a:r>
            <a:r>
              <a:rPr lang="en-GB" sz="2000" dirty="0"/>
              <a:t> </a:t>
            </a:r>
            <a:r>
              <a:rPr lang="en-GB" sz="2000" dirty="0" err="1"/>
              <a:t>kanë</a:t>
            </a:r>
            <a:r>
              <a:rPr lang="en-GB" sz="2000" dirty="0"/>
              <a:t> </a:t>
            </a:r>
            <a:r>
              <a:rPr lang="en-GB" sz="2000" dirty="0" err="1"/>
              <a:t>një</a:t>
            </a:r>
            <a:r>
              <a:rPr lang="en-GB" sz="2000" dirty="0"/>
              <a:t>  </a:t>
            </a:r>
            <a:r>
              <a:rPr lang="en-GB" sz="2000" dirty="0" err="1"/>
              <a:t>pozicion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caktuar</a:t>
            </a:r>
            <a:r>
              <a:rPr lang="en-GB" sz="2000" dirty="0"/>
              <a:t> (</a:t>
            </a:r>
            <a:r>
              <a:rPr lang="en-GB" sz="2000" dirty="0" err="1"/>
              <a:t>si</a:t>
            </a:r>
            <a:r>
              <a:rPr lang="en-GB" sz="2000" dirty="0"/>
              <a:t> relative, absolute, </a:t>
            </a:r>
            <a:r>
              <a:rPr lang="en-GB" sz="2000" dirty="0" err="1"/>
              <a:t>ose</a:t>
            </a:r>
            <a:r>
              <a:rPr lang="en-GB" sz="2000" dirty="0"/>
              <a:t> fixed).</a:t>
            </a:r>
          </a:p>
          <a:p>
            <a:pPr algn="l"/>
            <a:endParaRPr lang="en-GB" sz="2000" dirty="0"/>
          </a:p>
          <a:p>
            <a:pPr algn="l"/>
            <a:r>
              <a:rPr lang="en-GB" sz="2000" dirty="0"/>
              <a:t>-Rendi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shfaqjes</a:t>
            </a:r>
            <a:r>
              <a:rPr lang="en-GB" sz="2000" dirty="0"/>
              <a:t> </a:t>
            </a:r>
            <a:r>
              <a:rPr lang="en-GB" sz="2000" dirty="0" err="1"/>
              <a:t>përcakton</a:t>
            </a:r>
            <a:r>
              <a:rPr lang="en-GB" sz="2000" dirty="0"/>
              <a:t> se </a:t>
            </a:r>
            <a:r>
              <a:rPr lang="en-GB" sz="2000" dirty="0" err="1"/>
              <a:t>cilin</a:t>
            </a:r>
            <a:r>
              <a:rPr lang="en-GB" sz="2000" dirty="0"/>
              <a:t> element </a:t>
            </a:r>
            <a:r>
              <a:rPr lang="en-GB" sz="2000" dirty="0" err="1"/>
              <a:t>duhet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 </a:t>
            </a:r>
            <a:r>
              <a:rPr lang="en-GB" sz="2000" dirty="0" err="1"/>
              <a:t>duket</a:t>
            </a:r>
            <a:r>
              <a:rPr lang="en-GB" sz="2000" dirty="0"/>
              <a:t> </a:t>
            </a:r>
            <a:r>
              <a:rPr lang="en-GB" sz="2000" dirty="0" err="1"/>
              <a:t>mbi</a:t>
            </a:r>
            <a:r>
              <a:rPr lang="en-GB" sz="2000" dirty="0"/>
              <a:t> </a:t>
            </a:r>
            <a:r>
              <a:rPr lang="en-GB" sz="2000" dirty="0" err="1"/>
              <a:t>ose</a:t>
            </a:r>
            <a:r>
              <a:rPr lang="en-GB" sz="2000" dirty="0"/>
              <a:t> </a:t>
            </a:r>
            <a:r>
              <a:rPr lang="en-GB" sz="2000" dirty="0" err="1"/>
              <a:t>poshtë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</a:t>
            </a:r>
            <a:r>
              <a:rPr lang="en-GB" sz="2000" dirty="0" err="1"/>
              <a:t>tjerëve</a:t>
            </a:r>
            <a:r>
              <a:rPr lang="en-GB" sz="2000" dirty="0"/>
              <a:t> </a:t>
            </a:r>
            <a:r>
              <a:rPr lang="en-GB" sz="2000" dirty="0" err="1"/>
              <a:t>kur</a:t>
            </a:r>
            <a:r>
              <a:rPr lang="en-GB" sz="2000" dirty="0"/>
              <a:t> </a:t>
            </a:r>
            <a:r>
              <a:rPr lang="en-GB" sz="2000" dirty="0" err="1"/>
              <a:t>ata</a:t>
            </a:r>
            <a:r>
              <a:rPr lang="en-GB" sz="2000" dirty="0"/>
              <a:t> </a:t>
            </a:r>
            <a:r>
              <a:rPr lang="en-GB" sz="2000" dirty="0" err="1"/>
              <a:t>ndodhen</a:t>
            </a:r>
            <a:r>
              <a:rPr lang="en-GB" sz="2000" dirty="0"/>
              <a:t> </a:t>
            </a:r>
            <a:r>
              <a:rPr lang="en-GB" sz="2000" dirty="0" err="1"/>
              <a:t>në</a:t>
            </a:r>
            <a:r>
              <a:rPr lang="en-GB" sz="2000" dirty="0"/>
              <a:t> </a:t>
            </a:r>
            <a:r>
              <a:rPr lang="en-GB" sz="2000" dirty="0" err="1"/>
              <a:t>të</a:t>
            </a:r>
            <a:r>
              <a:rPr lang="en-GB" sz="2000" dirty="0"/>
              <a:t>  </a:t>
            </a:r>
            <a:r>
              <a:rPr lang="en-GB" sz="2000" dirty="0" err="1"/>
              <a:t>njëjtin</a:t>
            </a:r>
            <a:r>
              <a:rPr lang="en-GB" sz="2000" dirty="0"/>
              <a:t> </a:t>
            </a:r>
            <a:r>
              <a:rPr lang="en-GB" sz="2000" dirty="0" err="1"/>
              <a:t>pozicion</a:t>
            </a:r>
            <a:r>
              <a:rPr lang="en-GB" sz="2000" dirty="0"/>
              <a:t> horizontal.</a:t>
            </a:r>
          </a:p>
        </p:txBody>
      </p:sp>
    </p:spTree>
    <p:extLst>
      <p:ext uri="{BB962C8B-B14F-4D97-AF65-F5344CB8AC3E}">
        <p14:creationId xmlns:p14="http://schemas.microsoft.com/office/powerpoint/2010/main" val="85677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"/>
          <p:cNvSpPr/>
          <p:nvPr/>
        </p:nvSpPr>
        <p:spPr>
          <a:xfrm>
            <a:off x="592915" y="4763187"/>
            <a:ext cx="17567" cy="17433"/>
          </a:xfrm>
          <a:custGeom>
            <a:avLst/>
            <a:gdLst/>
            <a:ahLst/>
            <a:cxnLst/>
            <a:rect l="l" t="t" r="r" b="b"/>
            <a:pathLst>
              <a:path w="131" h="130" extrusionOk="0">
                <a:moveTo>
                  <a:pt x="1" y="0"/>
                </a:moveTo>
                <a:lnTo>
                  <a:pt x="1" y="130"/>
                </a:lnTo>
                <a:lnTo>
                  <a:pt x="130" y="130"/>
                </a:lnTo>
                <a:cubicBezTo>
                  <a:pt x="58" y="130"/>
                  <a:pt x="1" y="72"/>
                  <a:pt x="1" y="0"/>
                </a:cubicBez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4"/>
          <p:cNvSpPr/>
          <p:nvPr/>
        </p:nvSpPr>
        <p:spPr>
          <a:xfrm>
            <a:off x="5517505" y="4763187"/>
            <a:ext cx="17702" cy="17433"/>
          </a:xfrm>
          <a:custGeom>
            <a:avLst/>
            <a:gdLst/>
            <a:ahLst/>
            <a:cxnLst/>
            <a:rect l="l" t="t" r="r" b="b"/>
            <a:pathLst>
              <a:path w="132" h="130" extrusionOk="0">
                <a:moveTo>
                  <a:pt x="132" y="0"/>
                </a:moveTo>
                <a:cubicBezTo>
                  <a:pt x="132" y="72"/>
                  <a:pt x="73" y="130"/>
                  <a:pt x="1" y="130"/>
                </a:cubicBezTo>
                <a:lnTo>
                  <a:pt x="132" y="130"/>
                </a:lnTo>
                <a:lnTo>
                  <a:pt x="132" y="0"/>
                </a:lnTo>
                <a:close/>
              </a:path>
            </a:pathLst>
          </a:custGeom>
          <a:solidFill>
            <a:srgbClr val="CAE8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4"/>
          <p:cNvSpPr txBox="1">
            <a:spLocks noGrp="1"/>
          </p:cNvSpPr>
          <p:nvPr>
            <p:ph type="ctrTitle"/>
          </p:nvPr>
        </p:nvSpPr>
        <p:spPr>
          <a:xfrm>
            <a:off x="1069750" y="2246803"/>
            <a:ext cx="7004400" cy="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Ushtrime</a:t>
            </a:r>
            <a:endParaRPr dirty="0"/>
          </a:p>
        </p:txBody>
      </p:sp>
      <p:sp>
        <p:nvSpPr>
          <p:cNvPr id="546" name="Google Shape;546;p34"/>
          <p:cNvSpPr txBox="1">
            <a:spLocks noGrp="1"/>
          </p:cNvSpPr>
          <p:nvPr>
            <p:ph type="subTitle" idx="1"/>
          </p:nvPr>
        </p:nvSpPr>
        <p:spPr>
          <a:xfrm>
            <a:off x="2307550" y="3261289"/>
            <a:ext cx="45288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Leksioni 11</a:t>
            </a:r>
            <a:endParaRPr dirty="0"/>
          </a:p>
        </p:txBody>
      </p:sp>
      <p:sp>
        <p:nvSpPr>
          <p:cNvPr id="547" name="Google Shape;547;p34"/>
          <p:cNvSpPr/>
          <p:nvPr/>
        </p:nvSpPr>
        <p:spPr>
          <a:xfrm rot="-8100000">
            <a:off x="6620987" y="3631341"/>
            <a:ext cx="532027" cy="288500"/>
          </a:xfrm>
          <a:prstGeom prst="rightArrow">
            <a:avLst>
              <a:gd name="adj1" fmla="val 20222"/>
              <a:gd name="adj2" fmla="val 1152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54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er Engagement Platform by Slidesgo">
  <a:themeElements>
    <a:clrScheme name="Simple Light">
      <a:dk1>
        <a:srgbClr val="191919"/>
      </a:dk1>
      <a:lt1>
        <a:srgbClr val="E8E8E7"/>
      </a:lt1>
      <a:dk2>
        <a:srgbClr val="C3D5D9"/>
      </a:dk2>
      <a:lt2>
        <a:srgbClr val="89ACB2"/>
      </a:lt2>
      <a:accent1>
        <a:srgbClr val="507F89"/>
      </a:accent1>
      <a:accent2>
        <a:srgbClr val="0F5765"/>
      </a:accent2>
      <a:accent3>
        <a:srgbClr val="0A3C46"/>
      </a:accent3>
      <a:accent4>
        <a:srgbClr val="FFFFFF"/>
      </a:accent4>
      <a:accent5>
        <a:srgbClr val="D9E5E7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231</Words>
  <Application>Microsoft Office PowerPoint</Application>
  <PresentationFormat>On-screen Show (16:9)</PresentationFormat>
  <Paragraphs>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Figtree</vt:lpstr>
      <vt:lpstr>Karla</vt:lpstr>
      <vt:lpstr>Customer Engagement Platform by Slidesgo</vt:lpstr>
      <vt:lpstr>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Ushtrime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Hyrje ne HTML</dc:title>
  <dc:creator>Sabian Zhupa</dc:creator>
  <cp:lastModifiedBy>Sabian Zhupa</cp:lastModifiedBy>
  <cp:revision>20</cp:revision>
  <dcterms:modified xsi:type="dcterms:W3CDTF">2024-04-08T18:25:01Z</dcterms:modified>
</cp:coreProperties>
</file>