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74" r:id="rId3"/>
    <p:sldId id="283" r:id="rId4"/>
    <p:sldId id="284" r:id="rId5"/>
    <p:sldId id="285" r:id="rId6"/>
    <p:sldId id="281" r:id="rId7"/>
    <p:sldId id="282" r:id="rId8"/>
    <p:sldId id="286" r:id="rId9"/>
    <p:sldId id="287" r:id="rId10"/>
    <p:sldId id="288" r:id="rId11"/>
    <p:sldId id="289" r:id="rId12"/>
    <p:sldId id="290" r:id="rId13"/>
  </p:sldIdLst>
  <p:sldSz cx="9144000" cy="5143500" type="screen16x9"/>
  <p:notesSz cx="6858000" cy="9144000"/>
  <p:embeddedFontLst>
    <p:embeddedFont>
      <p:font typeface="Figtree" panose="020B0604020202020204" charset="0"/>
      <p:regular r:id="rId15"/>
      <p:bold r:id="rId16"/>
      <p:italic r:id="rId17"/>
      <p:boldItalic r:id="rId18"/>
    </p:embeddedFont>
    <p:embeddedFont>
      <p:font typeface="Karla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874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41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99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2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0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43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3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31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Imazhet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Text-Box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06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90D5F-3186-BF0B-1FEB-8433EAFE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92" y="1832850"/>
            <a:ext cx="3529014" cy="26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7646A-CB1F-4C37-71B0-698EED4E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3" y="2230061"/>
            <a:ext cx="7486652" cy="15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E2ECF-9D10-483A-9B6F-81354275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91" y="1909670"/>
            <a:ext cx="6468378" cy="1324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4D9F30-31B2-BAEB-0E8E-082AC2474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80" y="3631368"/>
            <a:ext cx="348663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</a:t>
            </a:r>
            <a:r>
              <a:rPr lang="en-GB" sz="3600" b="1" dirty="0" err="1"/>
              <a:t>img</a:t>
            </a:r>
            <a:r>
              <a:rPr lang="en-GB" sz="3600" b="1" dirty="0"/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F2823-CD64-9340-5CA3-50479B78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91" y="1832362"/>
            <a:ext cx="5801018" cy="221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Cilesia</a:t>
            </a:r>
            <a:r>
              <a:rPr lang="en-GB" sz="3600" b="1" dirty="0"/>
              <a:t> object-fit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55926-F1AC-B1CA-30F9-A7439C35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93" y="1967599"/>
            <a:ext cx="2270690" cy="549361"/>
          </a:xfrm>
          <a:prstGeom prst="rect">
            <a:avLst/>
          </a:prstGeom>
        </p:spPr>
      </p:pic>
      <p:sp>
        <p:nvSpPr>
          <p:cNvPr id="4" name="Google Shape;326;p41">
            <a:extLst>
              <a:ext uri="{FF2B5EF4-FFF2-40B4-BE49-F238E27FC236}">
                <a16:creationId xmlns:a16="http://schemas.microsoft.com/office/drawing/2014/main" id="{8491A516-025A-CDA2-3247-22B96A01B3D4}"/>
              </a:ext>
            </a:extLst>
          </p:cNvPr>
          <p:cNvSpPr txBox="1">
            <a:spLocks/>
          </p:cNvSpPr>
          <p:nvPr/>
        </p:nvSpPr>
        <p:spPr>
          <a:xfrm>
            <a:off x="2958243" y="1833346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do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plotësojë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plotësisht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hapësirën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,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deformuar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nëse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është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nevojshme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sp>
        <p:nvSpPr>
          <p:cNvPr id="5" name="Google Shape;326;p41">
            <a:extLst>
              <a:ext uri="{FF2B5EF4-FFF2-40B4-BE49-F238E27FC236}">
                <a16:creationId xmlns:a16="http://schemas.microsoft.com/office/drawing/2014/main" id="{8D4CE088-704E-8AFC-0876-196B68893A3C}"/>
              </a:ext>
            </a:extLst>
          </p:cNvPr>
          <p:cNvSpPr txBox="1">
            <a:spLocks/>
          </p:cNvSpPr>
          <p:nvPr/>
        </p:nvSpPr>
        <p:spPr>
          <a:xfrm>
            <a:off x="2958243" y="2655983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do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pershtatet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ne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hapesiren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mbajtur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proporcionet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tij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dhe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lene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hapesira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nese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eshte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nevojshme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sp>
        <p:nvSpPr>
          <p:cNvPr id="6" name="Google Shape;326;p41">
            <a:extLst>
              <a:ext uri="{FF2B5EF4-FFF2-40B4-BE49-F238E27FC236}">
                <a16:creationId xmlns:a16="http://schemas.microsoft.com/office/drawing/2014/main" id="{F7B2075E-1958-300B-5D7A-7D1F169576B5}"/>
              </a:ext>
            </a:extLst>
          </p:cNvPr>
          <p:cNvSpPr txBox="1">
            <a:spLocks/>
          </p:cNvSpPr>
          <p:nvPr/>
        </p:nvSpPr>
        <p:spPr>
          <a:xfrm>
            <a:off x="2958243" y="3473848"/>
            <a:ext cx="5598441" cy="81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do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mbulojë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plotësisht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hapësirën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, duke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ruajtur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proporcionet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origjinalit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A7E9E-DA9C-3348-270C-FC69AC86F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2785879"/>
            <a:ext cx="2307606" cy="518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2BCDF3-92D6-FBC4-DEC5-883E5BBF3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" y="3549212"/>
            <a:ext cx="2319260" cy="6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Cilesia</a:t>
            </a:r>
            <a:r>
              <a:rPr lang="en-GB" sz="3600" b="1" dirty="0"/>
              <a:t> object-position</a:t>
            </a:r>
          </a:p>
        </p:txBody>
      </p:sp>
      <p:sp>
        <p:nvSpPr>
          <p:cNvPr id="2" name="Google Shape;326;p41">
            <a:extLst>
              <a:ext uri="{FF2B5EF4-FFF2-40B4-BE49-F238E27FC236}">
                <a16:creationId xmlns:a16="http://schemas.microsoft.com/office/drawing/2014/main" id="{F332D7C9-5F7D-1A4D-3BEC-DCB8EDFEF14B}"/>
              </a:ext>
            </a:extLst>
          </p:cNvPr>
          <p:cNvSpPr txBox="1">
            <a:spLocks/>
          </p:cNvSpPr>
          <p:nvPr/>
        </p:nvSpPr>
        <p:spPr>
          <a:xfrm>
            <a:off x="835819" y="1579444"/>
            <a:ext cx="7472362" cy="6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Eshte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nje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cilesi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qe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perdoret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per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te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caktuar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pozicionin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e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nje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 </a:t>
            </a:r>
            <a:r>
              <a:rPr lang="en-GB" sz="18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imazhi</a:t>
            </a:r>
            <a:r>
              <a:rPr lang="en-GB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Figtree" panose="020B0604020202020204" charset="0"/>
              </a:rPr>
              <a:t>.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Figtree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C1C3C-2739-9DFF-E880-4AA655E7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59" y="2659308"/>
            <a:ext cx="4802282" cy="12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44606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&lt;input&gt;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B089F-1A32-36B6-0325-0CEE6793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83" y="1851379"/>
            <a:ext cx="5380234" cy="197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59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06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F087-59C9-4B06-B9DD-0FFDB3E8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304" y="1493395"/>
            <a:ext cx="3649390" cy="33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0FA0E-1BC8-29D0-AA66-F10DF2E8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27" y="1845191"/>
            <a:ext cx="406774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FC645-CCB6-671F-7F48-AB2F1E75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58" y="1714599"/>
            <a:ext cx="3240682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7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97</Words>
  <Application>Microsoft Office PowerPoint</Application>
  <PresentationFormat>On-screen Show (16:9)</PresentationFormat>
  <Paragraphs>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Figtree</vt:lpstr>
      <vt:lpstr>Karla</vt:lpstr>
      <vt:lpstr>Arial</vt:lpstr>
      <vt:lpstr>Customer Engagement Platform by Slidesgo</vt:lpstr>
      <vt:lpstr>Imazhet dhe Text-Box</vt:lpstr>
      <vt:lpstr>PowerPoint Presentation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6</cp:revision>
  <dcterms:modified xsi:type="dcterms:W3CDTF">2024-03-22T23:00:51Z</dcterms:modified>
</cp:coreProperties>
</file>