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74" r:id="rId3"/>
    <p:sldId id="291" r:id="rId4"/>
    <p:sldId id="292" r:id="rId5"/>
    <p:sldId id="281" r:id="rId6"/>
    <p:sldId id="282" r:id="rId7"/>
    <p:sldId id="293" r:id="rId8"/>
    <p:sldId id="294" r:id="rId9"/>
    <p:sldId id="295" r:id="rId10"/>
  </p:sldIdLst>
  <p:sldSz cx="9144000" cy="5143500" type="screen16x9"/>
  <p:notesSz cx="6858000" cy="9144000"/>
  <p:embeddedFontLst>
    <p:embeddedFont>
      <p:font typeface="Figtree" panose="020B0604020202020204" charset="0"/>
      <p:regular r:id="rId12"/>
      <p:bold r:id="rId13"/>
      <p:italic r:id="rId14"/>
      <p:boldItalic r:id="rId15"/>
    </p:embeddedFont>
    <p:embeddedFont>
      <p:font typeface="Karla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BEFBD6-D62E-46F6-A5CC-C102AC0FA5E9}">
  <a:tblStyle styleId="{6DBEFBD6-D62E-46F6-A5CC-C102AC0FA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DBAF-0BCB-499D-B292-9D5F104BAE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72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7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36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58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3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522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37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6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274" name="Google Shape;274;p16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" name="Google Shape;275;p16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276" name="Google Shape;276;p16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6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16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280" name="Google Shape;280;p16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" name="Google Shape;282;p16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6"/>
          <p:cNvSpPr txBox="1">
            <a:spLocks noGrp="1"/>
          </p:cNvSpPr>
          <p:nvPr>
            <p:ph type="title"/>
          </p:nvPr>
        </p:nvSpPr>
        <p:spPr>
          <a:xfrm>
            <a:off x="1275618" y="16375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"/>
          </p:nvPr>
        </p:nvSpPr>
        <p:spPr>
          <a:xfrm>
            <a:off x="1275618" y="2700750"/>
            <a:ext cx="244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5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Cilesia</a:t>
            </a:r>
            <a:r>
              <a:rPr lang="en-GB" dirty="0"/>
              <a:t> Display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07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Block Element</a:t>
            </a:r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468630" y="2324180"/>
            <a:ext cx="8206740" cy="929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“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Nje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element I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cili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mer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te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gjithë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rreshtin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per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vete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.” </a:t>
            </a:r>
            <a:endParaRPr lang="en-GB" sz="2800" dirty="0">
              <a:latin typeface="Figtre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Inline Element</a:t>
            </a:r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468630" y="2324180"/>
            <a:ext cx="8206740" cy="929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“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Söhne"/>
              </a:rPr>
              <a:t>Një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 element I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Söhne"/>
              </a:rPr>
              <a:t>cili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Söhne"/>
              </a:rPr>
              <a:t>mer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Söhne"/>
              </a:rPr>
              <a:t>hapësirën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Söhne"/>
              </a:rPr>
              <a:t>që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 I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Söhne"/>
              </a:rPr>
              <a:t>mjafton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.”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87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Cilesia</a:t>
            </a:r>
            <a:r>
              <a:rPr lang="en-GB" sz="3600" b="1" dirty="0"/>
              <a:t> Display</a:t>
            </a:r>
          </a:p>
        </p:txBody>
      </p:sp>
      <p:sp>
        <p:nvSpPr>
          <p:cNvPr id="2" name="Google Shape;326;p41">
            <a:extLst>
              <a:ext uri="{FF2B5EF4-FFF2-40B4-BE49-F238E27FC236}">
                <a16:creationId xmlns:a16="http://schemas.microsoft.com/office/drawing/2014/main" id="{381D6AB9-F0FC-EA37-D35D-ACC4F94DAFF8}"/>
              </a:ext>
            </a:extLst>
          </p:cNvPr>
          <p:cNvSpPr txBox="1">
            <a:spLocks/>
          </p:cNvSpPr>
          <p:nvPr/>
        </p:nvSpPr>
        <p:spPr>
          <a:xfrm>
            <a:off x="584000" y="3655380"/>
            <a:ext cx="7976000" cy="929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Cilësia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display ne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lejon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të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zgjedhim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nëse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një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element do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të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shfaqet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si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block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ose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inline-block.</a:t>
            </a:r>
            <a:endParaRPr lang="en-GB" sz="2400" dirty="0">
              <a:latin typeface="Figtree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46EAC-4C74-2CB7-49E0-9A491FA3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707" y="2571750"/>
            <a:ext cx="3242586" cy="888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8F3-700E-D66D-AFBD-32F1F2B72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491" y="1436724"/>
            <a:ext cx="3223018" cy="9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Ushtrime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07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1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3A0F69-35E6-4971-8CB2-A55378A06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838" y="2224001"/>
            <a:ext cx="409632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1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8D4D2-7E9E-5BEC-0869-2066374A6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9" y="1988342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7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3B167-38DF-D548-951D-03872316B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280" y="1711522"/>
            <a:ext cx="4643438" cy="292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7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D6574-F091-A52D-CD66-61AA018D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2123844"/>
            <a:ext cx="803069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528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61</Words>
  <Application>Microsoft Office PowerPoint</Application>
  <PresentationFormat>On-screen Show (16:9)</PresentationFormat>
  <Paragraphs>14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Figtree</vt:lpstr>
      <vt:lpstr>Söhne</vt:lpstr>
      <vt:lpstr>Karla</vt:lpstr>
      <vt:lpstr>Customer Engagement Platform by Slidesgo</vt:lpstr>
      <vt:lpstr>Cilesia Display</vt:lpstr>
      <vt:lpstr>PowerPoint Presentation</vt:lpstr>
      <vt:lpstr>PowerPoint Presentation</vt:lpstr>
      <vt:lpstr>PowerPoint Presentation</vt:lpstr>
      <vt:lpstr>Ushtrime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Sabian Zhupa</cp:lastModifiedBy>
  <cp:revision>7</cp:revision>
  <dcterms:modified xsi:type="dcterms:W3CDTF">2024-03-22T23:44:16Z</dcterms:modified>
</cp:coreProperties>
</file>