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74" r:id="rId3"/>
    <p:sldId id="298" r:id="rId4"/>
    <p:sldId id="297" r:id="rId5"/>
    <p:sldId id="281" r:id="rId6"/>
    <p:sldId id="282" r:id="rId7"/>
    <p:sldId id="299" r:id="rId8"/>
    <p:sldId id="300" r:id="rId9"/>
    <p:sldId id="301" r:id="rId10"/>
    <p:sldId id="302" r:id="rId11"/>
  </p:sldIdLst>
  <p:sldSz cx="9144000" cy="5143500" type="screen16x9"/>
  <p:notesSz cx="6858000" cy="9144000"/>
  <p:embeddedFontLst>
    <p:embeddedFont>
      <p:font typeface="Figtree" panose="020B0604020202020204" charset="0"/>
      <p:regular r:id="rId13"/>
      <p:bold r:id="rId14"/>
      <p:italic r:id="rId15"/>
      <p:boldItalic r:id="rId16"/>
    </p:embeddedFont>
    <p:embeddedFont>
      <p:font typeface="Karla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BEFBD6-D62E-46F6-A5CC-C102AC0FA5E9}">
  <a:tblStyle styleId="{6DBEFBD6-D62E-46F6-A5CC-C102AC0FA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DBAF-0BCB-499D-B292-9D5F104BAE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88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264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78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36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58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235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137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29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6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274" name="Google Shape;274;p16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" name="Google Shape;275;p16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276" name="Google Shape;276;p16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16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16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280" name="Google Shape;280;p16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" name="Google Shape;282;p16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16"/>
          <p:cNvSpPr txBox="1">
            <a:spLocks noGrp="1"/>
          </p:cNvSpPr>
          <p:nvPr>
            <p:ph type="title"/>
          </p:nvPr>
        </p:nvSpPr>
        <p:spPr>
          <a:xfrm>
            <a:off x="1275618" y="16375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6"/>
          <p:cNvSpPr txBox="1">
            <a:spLocks noGrp="1"/>
          </p:cNvSpPr>
          <p:nvPr>
            <p:ph type="subTitle" idx="1"/>
          </p:nvPr>
        </p:nvSpPr>
        <p:spPr>
          <a:xfrm>
            <a:off x="1275618" y="2700750"/>
            <a:ext cx="2444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9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498" name="Google Shape;498;p29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29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2" name="Google Shape;502;p29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" name="Google Shape;503;p29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504" name="Google Shape;504;p29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6" name="Google Shape;506;p29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0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509" name="Google Shape;509;p30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510" name="Google Shape;510;p30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30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515;p30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516" name="Google Shape;516;p30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8" name="Google Shape;518;p30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" name="Google Shape;519;p30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520" name="Google Shape;520;p30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" name="Google Shape;523;p30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30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531" name="Google Shape;531;p30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30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75" r:id="rId4"/>
    <p:sldLayoutId id="214748367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Elementi</a:t>
            </a:r>
            <a:r>
              <a:rPr lang="en-GB" dirty="0"/>
              <a:t> &lt;div&gt;&lt;/div&gt;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08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368880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35869-825F-669C-FED7-BF70DCFF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31" y="1311957"/>
            <a:ext cx="6129338" cy="315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2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23842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Division(div)</a:t>
            </a:r>
          </a:p>
        </p:txBody>
      </p:sp>
      <p:sp>
        <p:nvSpPr>
          <p:cNvPr id="3" name="Google Shape;326;p41">
            <a:extLst>
              <a:ext uri="{FF2B5EF4-FFF2-40B4-BE49-F238E27FC236}">
                <a16:creationId xmlns:a16="http://schemas.microsoft.com/office/drawing/2014/main" id="{4EA8A39A-AAA6-CB7C-6521-7B84DC6D26EC}"/>
              </a:ext>
            </a:extLst>
          </p:cNvPr>
          <p:cNvSpPr txBox="1">
            <a:spLocks/>
          </p:cNvSpPr>
          <p:nvPr/>
        </p:nvSpPr>
        <p:spPr>
          <a:xfrm>
            <a:off x="557213" y="2167439"/>
            <a:ext cx="8029574" cy="1683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-&gt;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Eshtë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një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element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i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veçantë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që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ju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lejon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të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gruponi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grupe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të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  </a:t>
            </a:r>
          </a:p>
          <a:p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  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ngjashme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përmbajtjesh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së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bashku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.</a:t>
            </a:r>
          </a:p>
          <a:p>
            <a:endParaRPr lang="en-GB" sz="2000" dirty="0">
              <a:solidFill>
                <a:srgbClr val="374151"/>
              </a:solidFill>
              <a:latin typeface="Figtree" panose="020B0604020202020204" charset="0"/>
            </a:endParaRPr>
          </a:p>
          <a:p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-&gt;Block element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23842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Teknika</a:t>
            </a:r>
            <a:r>
              <a:rPr lang="en-GB" sz="3600" b="1" dirty="0"/>
              <a:t> e </a:t>
            </a:r>
            <a:r>
              <a:rPr lang="en-GB" sz="3600" b="1" dirty="0" err="1"/>
              <a:t>shtresave</a:t>
            </a:r>
            <a:r>
              <a:rPr lang="en-GB" sz="3600" b="1" dirty="0"/>
              <a:t> </a:t>
            </a:r>
          </a:p>
        </p:txBody>
      </p:sp>
      <p:sp>
        <p:nvSpPr>
          <p:cNvPr id="3" name="Google Shape;326;p41">
            <a:extLst>
              <a:ext uri="{FF2B5EF4-FFF2-40B4-BE49-F238E27FC236}">
                <a16:creationId xmlns:a16="http://schemas.microsoft.com/office/drawing/2014/main" id="{4EA8A39A-AAA6-CB7C-6521-7B84DC6D26EC}"/>
              </a:ext>
            </a:extLst>
          </p:cNvPr>
          <p:cNvSpPr txBox="1">
            <a:spLocks/>
          </p:cNvSpPr>
          <p:nvPr/>
        </p:nvSpPr>
        <p:spPr>
          <a:xfrm>
            <a:off x="557213" y="2167439"/>
            <a:ext cx="8029574" cy="1683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Perbehet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nga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2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lloje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shtresash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: </a:t>
            </a:r>
          </a:p>
          <a:p>
            <a:endParaRPr lang="en-GB" sz="2000" dirty="0">
              <a:solidFill>
                <a:srgbClr val="374151"/>
              </a:solidFill>
              <a:latin typeface="Figtree" panose="020B0604020202020204" charset="0"/>
            </a:endParaRPr>
          </a:p>
          <a:p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1.Shtresa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vertikale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</a:p>
          <a:p>
            <a:endParaRPr lang="en-GB" sz="2000" dirty="0">
              <a:solidFill>
                <a:srgbClr val="374151"/>
              </a:solidFill>
              <a:latin typeface="Figtree" panose="020B0604020202020204" charset="0"/>
            </a:endParaRPr>
          </a:p>
          <a:p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2.Shtresa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horizontale</a:t>
            </a:r>
            <a:endParaRPr lang="en-GB" sz="2000" dirty="0">
              <a:solidFill>
                <a:srgbClr val="374151"/>
              </a:solidFill>
              <a:latin typeface="Figtre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9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F4A426-F396-4F52-8E10-07270D294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2" y="311728"/>
            <a:ext cx="8853055" cy="46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Ushtrime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08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1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03FC6-2E65-17A8-0212-C7DD21AE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471" y="1704799"/>
            <a:ext cx="2553056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1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9EFEC-13BA-CF8E-3145-7D0CCEABE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628" y="1735738"/>
            <a:ext cx="2800741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9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368880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96287-A4D2-CB82-5D51-A5C2D637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943" y="1969130"/>
            <a:ext cx="5468113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5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368880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22CD0-5605-E275-19B0-9659E6625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" y="1926310"/>
            <a:ext cx="8068801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534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Engagement Platform by Slidesgo">
  <a:themeElements>
    <a:clrScheme name="Simple Light">
      <a:dk1>
        <a:srgbClr val="191919"/>
      </a:dk1>
      <a:lt1>
        <a:srgbClr val="E8E8E7"/>
      </a:lt1>
      <a:dk2>
        <a:srgbClr val="C3D5D9"/>
      </a:dk2>
      <a:lt2>
        <a:srgbClr val="89ACB2"/>
      </a:lt2>
      <a:accent1>
        <a:srgbClr val="507F89"/>
      </a:accent1>
      <a:accent2>
        <a:srgbClr val="0F5765"/>
      </a:accent2>
      <a:accent3>
        <a:srgbClr val="0A3C46"/>
      </a:accent3>
      <a:accent4>
        <a:srgbClr val="FFFFFF"/>
      </a:accent4>
      <a:accent5>
        <a:srgbClr val="D9E5E7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64</Words>
  <Application>Microsoft Office PowerPoint</Application>
  <PresentationFormat>On-screen Show (16:9)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Figtree</vt:lpstr>
      <vt:lpstr>Karla</vt:lpstr>
      <vt:lpstr>Customer Engagement Platform by Slidesgo</vt:lpstr>
      <vt:lpstr>Elementi &lt;div&gt;&lt;/div&gt;</vt:lpstr>
      <vt:lpstr>PowerPoint Presentation</vt:lpstr>
      <vt:lpstr>PowerPoint Presentation</vt:lpstr>
      <vt:lpstr>PowerPoint Presentation</vt:lpstr>
      <vt:lpstr>Ushtrime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Hyrje ne HTML</dc:title>
  <dc:creator>Sabian Zhupa</dc:creator>
  <cp:lastModifiedBy>Sabian Zhupa</cp:lastModifiedBy>
  <cp:revision>11</cp:revision>
  <dcterms:modified xsi:type="dcterms:W3CDTF">2024-03-29T23:26:13Z</dcterms:modified>
</cp:coreProperties>
</file>