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74" r:id="rId3"/>
    <p:sldId id="283" r:id="rId4"/>
    <p:sldId id="284" r:id="rId5"/>
    <p:sldId id="281" r:id="rId6"/>
    <p:sldId id="282" r:id="rId7"/>
    <p:sldId id="285" r:id="rId8"/>
    <p:sldId id="286" r:id="rId9"/>
    <p:sldId id="287" r:id="rId10"/>
    <p:sldId id="288" r:id="rId11"/>
    <p:sldId id="289" r:id="rId12"/>
  </p:sldIdLst>
  <p:sldSz cx="9144000" cy="5143500" type="screen16x9"/>
  <p:notesSz cx="6858000" cy="9144000"/>
  <p:embeddedFontLst>
    <p:embeddedFont>
      <p:font typeface="Figtree" panose="020B0604020202020204" charset="0"/>
      <p:regular r:id="rId14"/>
      <p:bold r:id="rId15"/>
      <p:italic r:id="rId16"/>
      <p:boldItalic r:id="rId17"/>
    </p:embeddedFont>
    <p:embeddedFont>
      <p:font typeface="Karla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EFBD6-D62E-46F6-A5CC-C102AC0FA5E9}">
  <a:tblStyle styleId="{6DBEFBD6-D62E-46F6-A5CC-C102AC0FA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DBAF-0BCB-499D-B292-9D5F104B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767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07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872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551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36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8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574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624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50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Flexbox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09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3567F-786E-08A5-AEE9-828AA6EA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15" y="2043038"/>
            <a:ext cx="765916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CB4A2-7EA7-F9B3-6278-1DC00456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4" y="1699420"/>
            <a:ext cx="3143250" cy="28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2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Cfare</a:t>
            </a:r>
            <a:r>
              <a:rPr lang="en-GB" sz="3600" b="1" dirty="0"/>
              <a:t> </a:t>
            </a:r>
            <a:r>
              <a:rPr lang="en-GB" sz="3600" b="1" dirty="0" err="1"/>
              <a:t>eshte</a:t>
            </a:r>
            <a:r>
              <a:rPr lang="en-GB" sz="3600" b="1" dirty="0"/>
              <a:t> </a:t>
            </a:r>
            <a:r>
              <a:rPr lang="en-GB" sz="3600" b="1" dirty="0" err="1"/>
              <a:t>nje</a:t>
            </a:r>
            <a:r>
              <a:rPr lang="en-GB" sz="3600" b="1" dirty="0"/>
              <a:t> flexbox?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2167439"/>
            <a:ext cx="8029574" cy="1683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Shtrese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1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dimensionale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</a:p>
          <a:p>
            <a:endParaRPr lang="en-GB" sz="2000" dirty="0">
              <a:solidFill>
                <a:srgbClr val="374151"/>
              </a:solidFill>
              <a:latin typeface="Figtree" panose="020B0604020202020204" charset="0"/>
            </a:endParaRP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Perdoret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per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te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renditur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elemente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ne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rreshta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dhe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kolona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Sintaksa</a:t>
            </a:r>
            <a:endParaRPr lang="en-GB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302D0D-FB90-A95B-E349-1BF9E5AB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90" y="2110858"/>
            <a:ext cx="6891620" cy="13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146987-A178-292D-FEE3-E92BF4B94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530618"/>
            <a:ext cx="8772526" cy="40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2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09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A2C9F-7AF8-1F3A-99F3-31F4F75A7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49" y="2335815"/>
            <a:ext cx="5372100" cy="7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E5DC7-C693-0CFF-C0A9-09CE961E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2309944"/>
            <a:ext cx="7200900" cy="5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DBA83-9971-F633-8670-E26E921E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80" y="2256209"/>
            <a:ext cx="6700838" cy="12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0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4F50B-73F3-2191-6C12-495B2291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98" y="2322934"/>
            <a:ext cx="770680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513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39</Words>
  <Application>Microsoft Office PowerPoint</Application>
  <PresentationFormat>On-screen Show (16:9)</PresentationFormat>
  <Paragraphs>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Figtree</vt:lpstr>
      <vt:lpstr>Karla</vt:lpstr>
      <vt:lpstr>Arial</vt:lpstr>
      <vt:lpstr>Customer Engagement Platform by Slidesgo</vt:lpstr>
      <vt:lpstr>Flexbox</vt:lpstr>
      <vt:lpstr>PowerPoint Presentation</vt:lpstr>
      <vt:lpstr>PowerPoint Presentation</vt:lpstr>
      <vt:lpstr>PowerPoint Presentation</vt:lpstr>
      <vt:lpstr>Ushtrime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Sabian Zhupa</cp:lastModifiedBy>
  <cp:revision>12</cp:revision>
  <dcterms:modified xsi:type="dcterms:W3CDTF">2024-04-01T14:06:58Z</dcterms:modified>
</cp:coreProperties>
</file>