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794500" cy="99314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5090CD"/>
    <a:srgbClr val="EB891C"/>
    <a:srgbClr val="DBD7BC"/>
    <a:srgbClr val="DBDABC"/>
    <a:srgbClr val="C0C0C0"/>
    <a:srgbClr val="EAEAEA"/>
    <a:srgbClr val="18398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68" autoAdjust="0"/>
    <p:restoredTop sz="97466" autoAdjust="0"/>
  </p:normalViewPr>
  <p:slideViewPr>
    <p:cSldViewPr snapToGrid="0">
      <p:cViewPr varScale="1">
        <p:scale>
          <a:sx n="101" d="100"/>
          <a:sy n="101" d="100"/>
        </p:scale>
        <p:origin x="-402" y="-96"/>
      </p:cViewPr>
      <p:guideLst>
        <p:guide orient="horz" pos="777"/>
        <p:guide orient="horz" pos="2465"/>
        <p:guide orient="horz" pos="4075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6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6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FA5FFC5-439B-47F0-9EAF-F5DAD47AD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4" rIns="91430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4" rIns="91430" bIns="457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8050"/>
            <a:ext cx="543560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4" rIns="91430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4" rIns="91430" bIns="4571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4" rIns="91430" bIns="457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7E51AEC-5A27-42BC-A192-86A45166C3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2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58800" y="1044575"/>
            <a:ext cx="8231188" cy="1470025"/>
          </a:xfrm>
          <a:prstGeom prst="rect">
            <a:avLst/>
          </a:prstGeom>
          <a:ln/>
        </p:spPr>
        <p:txBody>
          <a:bodyPr anchor="b"/>
          <a:lstStyle>
            <a:lvl1pPr>
              <a:defRPr sz="37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50925" name="Rectangle 1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558800" y="2514600"/>
            <a:ext cx="8231188" cy="1752600"/>
          </a:xfrm>
          <a:prstGeom prst="rect">
            <a:avLst/>
          </a:prstGeom>
        </p:spPr>
        <p:txBody>
          <a:bodyPr/>
          <a:lstStyle>
            <a:lvl1pPr>
              <a:lnSpc>
                <a:spcPct val="95000"/>
              </a:lnSpc>
              <a:spcBef>
                <a:spcPct val="0"/>
              </a:spcBef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613525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>
                <a:latin typeface="TFForeverRegular" pitchFamily="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613525"/>
            <a:ext cx="2895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TFForeverRegular" pitchFamily="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613525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TFForeverRegular" pitchFamily="2" charset="0"/>
              </a:defRPr>
            </a:lvl1pPr>
          </a:lstStyle>
          <a:p>
            <a:pPr>
              <a:defRPr/>
            </a:pPr>
            <a:fld id="{CE994628-0CFF-44E8-9F33-1AF0CB77E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81000"/>
            <a:ext cx="8459788" cy="76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1598613"/>
            <a:ext cx="7926388" cy="48783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4988" y="381000"/>
            <a:ext cx="2114550" cy="60960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381000"/>
            <a:ext cx="6192838" cy="6096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81000"/>
            <a:ext cx="8459788" cy="76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598613"/>
            <a:ext cx="7926388" cy="4878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81000"/>
            <a:ext cx="8459788" cy="76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598613"/>
            <a:ext cx="3886200" cy="48783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50" y="1598613"/>
            <a:ext cx="3887788" cy="48783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81000"/>
            <a:ext cx="8459788" cy="76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ahoma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ahoma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ahoma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ahoma" pitchFamily="34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ahoma" pitchFamily="34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ahoma" pitchFamily="34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ahoma" pitchFamily="34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ahoma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Font typeface="Verdana" pitchFamily="34" charset="0"/>
        <a:buChar char="●"/>
        <a:defRPr sz="1600">
          <a:solidFill>
            <a:schemeClr val="tx2"/>
          </a:solidFill>
          <a:latin typeface="+mn-lt"/>
        </a:defRPr>
      </a:lvl2pPr>
      <a:lvl3pPr marL="914400" indent="-228600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Font typeface="Verdana" pitchFamily="34" charset="0"/>
        <a:buChar char="&gt;"/>
        <a:defRPr sz="1600">
          <a:solidFill>
            <a:schemeClr val="tx2"/>
          </a:solidFill>
          <a:latin typeface="+mn-lt"/>
        </a:defRPr>
      </a:lvl3pPr>
      <a:lvl4pPr marL="1257300" indent="-228600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Font typeface="Verdana" pitchFamily="34" charset="0"/>
        <a:buChar char="—"/>
        <a:defRPr sz="1200">
          <a:solidFill>
            <a:schemeClr val="tx2"/>
          </a:solidFill>
          <a:latin typeface="+mn-lt"/>
        </a:defRPr>
      </a:lvl4pPr>
      <a:lvl5pPr marL="1600200" indent="-228600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Font typeface="Verdana" pitchFamily="34" charset="0"/>
        <a:buChar char="—"/>
        <a:defRPr sz="1200">
          <a:solidFill>
            <a:schemeClr val="tx2"/>
          </a:solidFill>
          <a:latin typeface="+mn-lt"/>
        </a:defRPr>
      </a:lvl5pPr>
      <a:lvl6pPr marL="2057400" indent="-228600" algn="l" rtl="0" fontAlgn="base">
        <a:spcBef>
          <a:spcPct val="25000"/>
        </a:spcBef>
        <a:spcAft>
          <a:spcPct val="0"/>
        </a:spcAft>
        <a:buClr>
          <a:schemeClr val="tx1"/>
        </a:buClr>
        <a:buFont typeface="Verdana" pitchFamily="34" charset="0"/>
        <a:buChar char="—"/>
        <a:defRPr sz="1200">
          <a:solidFill>
            <a:schemeClr val="tx2"/>
          </a:solidFill>
          <a:latin typeface="+mn-lt"/>
        </a:defRPr>
      </a:lvl6pPr>
      <a:lvl7pPr marL="2514600" indent="-228600" algn="l" rtl="0" fontAlgn="base">
        <a:spcBef>
          <a:spcPct val="25000"/>
        </a:spcBef>
        <a:spcAft>
          <a:spcPct val="0"/>
        </a:spcAft>
        <a:buClr>
          <a:schemeClr val="tx1"/>
        </a:buClr>
        <a:buFont typeface="Verdana" pitchFamily="34" charset="0"/>
        <a:buChar char="—"/>
        <a:defRPr sz="1200">
          <a:solidFill>
            <a:schemeClr val="tx2"/>
          </a:solidFill>
          <a:latin typeface="+mn-lt"/>
        </a:defRPr>
      </a:lvl7pPr>
      <a:lvl8pPr marL="2971800" indent="-228600" algn="l" rtl="0" fontAlgn="base">
        <a:spcBef>
          <a:spcPct val="25000"/>
        </a:spcBef>
        <a:spcAft>
          <a:spcPct val="0"/>
        </a:spcAft>
        <a:buClr>
          <a:schemeClr val="tx1"/>
        </a:buClr>
        <a:buFont typeface="Verdana" pitchFamily="34" charset="0"/>
        <a:buChar char="—"/>
        <a:defRPr sz="1200">
          <a:solidFill>
            <a:schemeClr val="tx2"/>
          </a:solidFill>
          <a:latin typeface="+mn-lt"/>
        </a:defRPr>
      </a:lvl8pPr>
      <a:lvl9pPr marL="3429000" indent="-228600" algn="l" rtl="0" fontAlgn="base">
        <a:spcBef>
          <a:spcPct val="25000"/>
        </a:spcBef>
        <a:spcAft>
          <a:spcPct val="0"/>
        </a:spcAft>
        <a:buClr>
          <a:schemeClr val="tx1"/>
        </a:buClr>
        <a:buFont typeface="Verdana" pitchFamily="34" charset="0"/>
        <a:buChar char="—"/>
        <a:defRPr sz="12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gif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681" y="981761"/>
            <a:ext cx="1338164" cy="356844"/>
          </a:xfrm>
          <a:prstGeom prst="rect">
            <a:avLst/>
          </a:prstGeom>
        </p:spPr>
      </p:pic>
      <p:pic>
        <p:nvPicPr>
          <p:cNvPr id="5" name="Picture 4" descr="CF3040Logo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3798" y="586738"/>
            <a:ext cx="1554594" cy="668061"/>
          </a:xfrm>
          <a:prstGeom prst="rect">
            <a:avLst/>
          </a:prstGeom>
        </p:spPr>
      </p:pic>
      <p:pic>
        <p:nvPicPr>
          <p:cNvPr id="6" name="Picture 5" descr="downloa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37468" y="2301282"/>
            <a:ext cx="1336310" cy="889254"/>
          </a:xfrm>
          <a:prstGeom prst="rect">
            <a:avLst/>
          </a:prstGeom>
        </p:spPr>
      </p:pic>
      <p:pic>
        <p:nvPicPr>
          <p:cNvPr id="7" name="Picture 6" descr="images (1)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29339" y="3943270"/>
            <a:ext cx="2291073" cy="779560"/>
          </a:xfrm>
          <a:prstGeom prst="rect">
            <a:avLst/>
          </a:prstGeom>
        </p:spPr>
      </p:pic>
      <p:pic>
        <p:nvPicPr>
          <p:cNvPr id="8" name="Picture 7" descr="images (2)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68876" y="2374597"/>
            <a:ext cx="863017" cy="613701"/>
          </a:xfrm>
          <a:prstGeom prst="rect">
            <a:avLst/>
          </a:prstGeom>
        </p:spPr>
      </p:pic>
      <p:pic>
        <p:nvPicPr>
          <p:cNvPr id="9" name="Picture 8" descr="images (3)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7211" y="2214051"/>
            <a:ext cx="1326617" cy="1000490"/>
          </a:xfrm>
          <a:prstGeom prst="rect">
            <a:avLst/>
          </a:prstGeom>
        </p:spPr>
      </p:pic>
      <p:pic>
        <p:nvPicPr>
          <p:cNvPr id="10" name="Picture 9" descr="images (4)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1025" y="402097"/>
            <a:ext cx="1270868" cy="1059057"/>
          </a:xfrm>
          <a:prstGeom prst="rect">
            <a:avLst/>
          </a:prstGeom>
        </p:spPr>
      </p:pic>
      <p:pic>
        <p:nvPicPr>
          <p:cNvPr id="11" name="Picture 10" descr="images (5)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41310" y="5746218"/>
            <a:ext cx="2097444" cy="503753"/>
          </a:xfrm>
          <a:prstGeom prst="rect">
            <a:avLst/>
          </a:prstGeom>
        </p:spPr>
      </p:pic>
      <p:pic>
        <p:nvPicPr>
          <p:cNvPr id="12" name="Picture 11" descr="images (6)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343747" y="4066927"/>
            <a:ext cx="2652260" cy="759597"/>
          </a:xfrm>
          <a:prstGeom prst="rect">
            <a:avLst/>
          </a:prstGeom>
        </p:spPr>
      </p:pic>
      <p:pic>
        <p:nvPicPr>
          <p:cNvPr id="13" name="Picture 12" descr="images (7)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40695" y="466679"/>
            <a:ext cx="1976073" cy="1314987"/>
          </a:xfrm>
          <a:prstGeom prst="rect">
            <a:avLst/>
          </a:prstGeom>
        </p:spPr>
      </p:pic>
      <p:pic>
        <p:nvPicPr>
          <p:cNvPr id="14" name="Picture 13" descr="images (8)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96086" y="4242807"/>
            <a:ext cx="1316140" cy="602570"/>
          </a:xfrm>
          <a:prstGeom prst="rect">
            <a:avLst/>
          </a:prstGeom>
        </p:spPr>
      </p:pic>
      <p:pic>
        <p:nvPicPr>
          <p:cNvPr id="15" name="Picture 14" descr="images (9)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43259" y="2008956"/>
            <a:ext cx="1215012" cy="121501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 16">
      <a:dk1>
        <a:srgbClr val="000000"/>
      </a:dk1>
      <a:lt1>
        <a:srgbClr val="FFFFFF"/>
      </a:lt1>
      <a:dk2>
        <a:srgbClr val="000000"/>
      </a:dk2>
      <a:lt2>
        <a:srgbClr val="5090CD"/>
      </a:lt2>
      <a:accent1>
        <a:srgbClr val="B30538"/>
      </a:accent1>
      <a:accent2>
        <a:srgbClr val="18398A"/>
      </a:accent2>
      <a:accent3>
        <a:srgbClr val="FFFFFF"/>
      </a:accent3>
      <a:accent4>
        <a:srgbClr val="000000"/>
      </a:accent4>
      <a:accent5>
        <a:srgbClr val="D6AAAE"/>
      </a:accent5>
      <a:accent6>
        <a:srgbClr val="15337D"/>
      </a:accent6>
      <a:hlink>
        <a:srgbClr val="B2BC1C"/>
      </a:hlink>
      <a:folHlink>
        <a:srgbClr val="EB891C"/>
      </a:folHlink>
    </a:clrScheme>
    <a:fontScheme name="default">
      <a:majorFont>
        <a:latin typeface="Tahom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3">
        <a:dk1>
          <a:srgbClr val="5090CD"/>
        </a:dk1>
        <a:lt1>
          <a:srgbClr val="FFFFFF"/>
        </a:lt1>
        <a:dk2>
          <a:srgbClr val="000000"/>
        </a:dk2>
        <a:lt2>
          <a:srgbClr val="FEB821"/>
        </a:lt2>
        <a:accent1>
          <a:srgbClr val="B30538"/>
        </a:accent1>
        <a:accent2>
          <a:srgbClr val="18398A"/>
        </a:accent2>
        <a:accent3>
          <a:srgbClr val="FFFFFF"/>
        </a:accent3>
        <a:accent4>
          <a:srgbClr val="437AAF"/>
        </a:accent4>
        <a:accent5>
          <a:srgbClr val="D6AAAE"/>
        </a:accent5>
        <a:accent6>
          <a:srgbClr val="15337D"/>
        </a:accent6>
        <a:hlink>
          <a:srgbClr val="B2BC1C"/>
        </a:hlink>
        <a:folHlink>
          <a:srgbClr val="EB891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4">
        <a:dk1>
          <a:srgbClr val="FEB821"/>
        </a:dk1>
        <a:lt1>
          <a:srgbClr val="FFFFFF"/>
        </a:lt1>
        <a:dk2>
          <a:srgbClr val="000000"/>
        </a:dk2>
        <a:lt2>
          <a:srgbClr val="5090CD"/>
        </a:lt2>
        <a:accent1>
          <a:srgbClr val="B30538"/>
        </a:accent1>
        <a:accent2>
          <a:srgbClr val="18398A"/>
        </a:accent2>
        <a:accent3>
          <a:srgbClr val="FFFFFF"/>
        </a:accent3>
        <a:accent4>
          <a:srgbClr val="D99D1B"/>
        </a:accent4>
        <a:accent5>
          <a:srgbClr val="D6AAAE"/>
        </a:accent5>
        <a:accent6>
          <a:srgbClr val="15337D"/>
        </a:accent6>
        <a:hlink>
          <a:srgbClr val="B2BC1C"/>
        </a:hlink>
        <a:folHlink>
          <a:srgbClr val="EB891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D8C24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AC5AC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6">
        <a:dk1>
          <a:srgbClr val="000000"/>
        </a:dk1>
        <a:lt1>
          <a:srgbClr val="FFFFFF"/>
        </a:lt1>
        <a:dk2>
          <a:srgbClr val="000000"/>
        </a:dk2>
        <a:lt2>
          <a:srgbClr val="5090CD"/>
        </a:lt2>
        <a:accent1>
          <a:srgbClr val="B30538"/>
        </a:accent1>
        <a:accent2>
          <a:srgbClr val="18398A"/>
        </a:accent2>
        <a:accent3>
          <a:srgbClr val="FFFFFF"/>
        </a:accent3>
        <a:accent4>
          <a:srgbClr val="000000"/>
        </a:accent4>
        <a:accent5>
          <a:srgbClr val="D6AAAE"/>
        </a:accent5>
        <a:accent6>
          <a:srgbClr val="15337D"/>
        </a:accent6>
        <a:hlink>
          <a:srgbClr val="B2BC1C"/>
        </a:hlink>
        <a:folHlink>
          <a:srgbClr val="EB891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289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Verdana</vt:lpstr>
      <vt:lpstr>Arial</vt:lpstr>
      <vt:lpstr>Tahoma</vt:lpstr>
      <vt:lpstr>TFForeverRegular</vt:lpstr>
      <vt:lpstr>Times</vt:lpstr>
      <vt:lpstr>default</vt:lpstr>
      <vt:lpstr>Slide 1</vt:lpstr>
    </vt:vector>
  </TitlesOfParts>
  <Company>Millward Brown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Tertiles Limits</dc:title>
  <dc:creator>Steve Gault</dc:creator>
  <cp:lastModifiedBy>Neil Laverty</cp:lastModifiedBy>
  <cp:revision>41</cp:revision>
  <cp:lastPrinted>2005-05-04T10:44:35Z</cp:lastPrinted>
  <dcterms:created xsi:type="dcterms:W3CDTF">2007-02-26T16:28:30Z</dcterms:created>
  <dcterms:modified xsi:type="dcterms:W3CDTF">2012-12-12T10:37:51Z</dcterms:modified>
</cp:coreProperties>
</file>