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72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4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5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8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8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5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1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5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1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EC6-0218-4597-B112-D828A2BDC7C2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D7B6-C0B2-470D-A976-289CA398D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565624" y="1649419"/>
            <a:ext cx="1264364" cy="1279235"/>
            <a:chOff x="1511660" y="1384868"/>
            <a:chExt cx="4824536" cy="4588604"/>
          </a:xfrm>
        </p:grpSpPr>
        <p:sp>
          <p:nvSpPr>
            <p:cNvPr id="5" name="Flowchart: Connector 4"/>
            <p:cNvSpPr/>
            <p:nvPr/>
          </p:nvSpPr>
          <p:spPr>
            <a:xfrm>
              <a:off x="4319770" y="4722713"/>
              <a:ext cx="504056" cy="43204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124011" y="2009316"/>
              <a:ext cx="648072" cy="62444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463786" y="3986060"/>
              <a:ext cx="360040" cy="3600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087725" y="1995668"/>
              <a:ext cx="648072" cy="62444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12061" y="4626513"/>
              <a:ext cx="648072" cy="62444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85961" y="4683506"/>
              <a:ext cx="648072" cy="62444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1511660" y="3248980"/>
              <a:ext cx="648072" cy="62444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688124" y="3248980"/>
              <a:ext cx="648072" cy="62444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671698" y="5349024"/>
              <a:ext cx="648072" cy="62444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599893" y="1384868"/>
              <a:ext cx="648072" cy="62444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155548" y="4779706"/>
              <a:ext cx="504056" cy="43204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2235569" y="3888869"/>
              <a:ext cx="504056" cy="43204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5090868" y="3873428"/>
              <a:ext cx="504056" cy="43204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112061" y="2852936"/>
              <a:ext cx="504056" cy="43204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339752" y="2852936"/>
              <a:ext cx="504056" cy="43204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319049" y="2119536"/>
              <a:ext cx="504056" cy="43204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056447" y="2119536"/>
              <a:ext cx="504056" cy="43204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070210" y="4089452"/>
              <a:ext cx="360040" cy="3600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391778" y="2854008"/>
              <a:ext cx="360040" cy="3600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3056447" y="2800394"/>
              <a:ext cx="360040" cy="3600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3743909" y="4291085"/>
              <a:ext cx="360040" cy="3600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643806" y="3368884"/>
              <a:ext cx="360040" cy="3600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2746377" y="3373760"/>
              <a:ext cx="360040" cy="3600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707904" y="2554671"/>
              <a:ext cx="360040" cy="3600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967202" y="2087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  <a:cs typeface="Aharoni" pitchFamily="2" charset="-79"/>
              </a:rPr>
              <a:t>3i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31" name="Picture 2" descr="Final sharp Logo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18919"/>
            <a:ext cx="1954884" cy="182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444208" y="2924944"/>
            <a:ext cx="360040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2844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pperplate Gothic Bold" pitchFamily="34" charset="0"/>
              </a:rPr>
              <a:t>3i</a:t>
            </a:r>
            <a:endParaRPr lang="en-GB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2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Rajegopal, Shan</dc:creator>
  <cp:lastModifiedBy>Rajegopal, Shan</cp:lastModifiedBy>
  <cp:revision>4</cp:revision>
  <dcterms:created xsi:type="dcterms:W3CDTF">2013-03-29T20:05:57Z</dcterms:created>
  <dcterms:modified xsi:type="dcterms:W3CDTF">2013-03-29T20:49:52Z</dcterms:modified>
</cp:coreProperties>
</file>