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AB7AA3-6351-40B5-89E6-445D22E9BB3C}" type="datetime1">
              <a:rPr lang="en-GB"/>
              <a:pPr lvl="0"/>
              <a:t>27/04/2013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F8BF3F-4152-4706-BD48-CF5E07C96B1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5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2E5D2-BE59-4083-BD70-167C8BF8D175}" type="datetime1">
              <a:rPr lang="en-GB"/>
              <a:pPr lvl="0"/>
              <a:t>27/04/2013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567E31-5FA8-412C-89E5-0B48D940E5F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36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7E095F-7FC9-4074-9842-D417781F80CB}" type="datetime1">
              <a:rPr lang="en-GB"/>
              <a:pPr lvl="0"/>
              <a:t>27/04/2013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87396D-412A-4E2F-ACC0-42E8ECB59D0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355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37284B-D72C-4942-BA87-F1CA5A26F59F}" type="datetime1">
              <a:rPr lang="en-GB"/>
              <a:pPr lvl="0"/>
              <a:t>27/04/2013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A4B8FB-55F2-498E-8E07-2930AA801FE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41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0AED54-E57D-412D-85C1-A04E798DD84F}" type="datetime1">
              <a:rPr lang="en-GB"/>
              <a:pPr lvl="0"/>
              <a:t>27/04/2013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9DFA3C-B21E-4300-B7D0-97CA7AD5675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905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8246FF-62C3-4DC2-BD2A-20B131778639}" type="datetime1">
              <a:rPr lang="en-GB"/>
              <a:pPr lvl="0"/>
              <a:t>27/04/2013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24149E-60B5-4AF8-B670-AEF6D93A2C5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65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EDFE42-4260-4A6D-B355-909E16791E99}" type="datetime1">
              <a:rPr lang="en-GB"/>
              <a:pPr lvl="0"/>
              <a:t>27/04/2013</a:t>
            </a:fld>
            <a:endParaRPr lang="en-GB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1D7C38-F901-407F-9A60-2C92D6B4403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55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D56BA5-FD13-4005-A582-1650B228E231}" type="datetime1">
              <a:rPr lang="en-GB"/>
              <a:pPr lvl="0"/>
              <a:t>27/04/2013</a:t>
            </a:fld>
            <a:endParaRPr lang="en-GB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A7CE70-3205-4DF0-904F-B3D03F5FA3B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19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390183-CC4C-4B24-A33E-EFB17FDDD195}" type="datetime1">
              <a:rPr lang="en-GB"/>
              <a:pPr lvl="0"/>
              <a:t>27/04/2013</a:t>
            </a:fld>
            <a:endParaRPr lang="en-GB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7F7028-1551-4302-B420-E76A08F5770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63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3B5FE6-A566-4B9E-AB12-E910209B59BC}" type="datetime1">
              <a:rPr lang="en-GB"/>
              <a:pPr lvl="0"/>
              <a:t>27/04/2013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3D35A3-1958-42FA-81CA-47BC4533689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8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9948F3-5D3B-4B61-9BBD-2481A53ED6AB}" type="datetime1">
              <a:rPr lang="en-GB"/>
              <a:pPr lvl="0"/>
              <a:t>27/04/2013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E4A0E9-37A5-42F2-BF8D-F80EABABC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893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B8B9FD4-A0E0-42CE-9AA2-DA0E3D64DAB4}" type="datetime1">
              <a:rPr lang="en-GB"/>
              <a:pPr lvl="0"/>
              <a:t>27/04/2013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EDC7721-213E-4C0A-A503-7758C54D0845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/>
          <p:nvPr/>
        </p:nvSpPr>
        <p:spPr>
          <a:xfrm>
            <a:off x="3786182" y="3286125"/>
            <a:ext cx="5072094" cy="3214710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3. Logo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274A1F2-21CD-48C2-B0A7-FCFC59078C09}" type="slidenum">
              <a:t>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pic>
        <p:nvPicPr>
          <p:cNvPr id="5" name="Picture 2" descr="http://t3.gstatic.com/images?q=tbn:ANd9GcT4IeBC82LYzdsVqA2v1MjYU6dwc_dnUA0_17k-TidUk94BT9EB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71472" y="1214423"/>
            <a:ext cx="2714625" cy="1685925"/>
          </a:xfrm>
        </p:spPr>
      </p:pic>
      <p:pic>
        <p:nvPicPr>
          <p:cNvPr id="6" name="Picture 15" descr="http://t1.gstatic.com/images?q=tbn:ANd9GcSGGD0GB_IDTLiYL3babCExPsa1-GDMwHcNDTr-g7Z3UEptU6bA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29057" y="1428731"/>
            <a:ext cx="1828800" cy="1247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http://t2.gstatic.com/images?q=tbn:ANd9GcS-AYAlEdCKWf_KK7sKb3OQujW8LXSdg1061ukHa9LkwR-iT5HR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14347" y="3500442"/>
            <a:ext cx="2571749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/>
          <p:nvPr/>
        </p:nvSpPr>
        <p:spPr>
          <a:xfrm>
            <a:off x="500030" y="4286259"/>
            <a:ext cx="3143268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90 Day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Action Plan</a:t>
            </a:r>
          </a:p>
        </p:txBody>
      </p:sp>
      <p:pic>
        <p:nvPicPr>
          <p:cNvPr id="9" name="Picture 2" descr="http://t2.gstatic.com/images?q=tbn:ANd9GcS-AYAlEdCKWf_KK7sKb3OQujW8LXSdg1061ukHa9LkwR-iT5HR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000500" y="3643317"/>
            <a:ext cx="2571749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/>
          <p:cNvSpPr txBox="1"/>
          <p:nvPr/>
        </p:nvSpPr>
        <p:spPr>
          <a:xfrm>
            <a:off x="3786182" y="4429134"/>
            <a:ext cx="3143268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90 Day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6000731" y="4357692"/>
            <a:ext cx="3143268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Action Plan</a:t>
            </a:r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5"/>
          <a:srcRect l="6617" t="8764" r="24216" b="38428"/>
          <a:stretch>
            <a:fillRect/>
          </a:stretch>
        </p:blipFill>
        <p:spPr>
          <a:xfrm>
            <a:off x="6156179" y="764703"/>
            <a:ext cx="2492480" cy="238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2"/>
          <p:cNvSpPr txBox="1"/>
          <p:nvPr/>
        </p:nvSpPr>
        <p:spPr>
          <a:xfrm>
            <a:off x="4358688" y="1267797"/>
            <a:ext cx="1028626" cy="15696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6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3. Logo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Logo</dc:title>
  <dc:creator>Ruby</dc:creator>
  <cp:lastModifiedBy>Ruby</cp:lastModifiedBy>
  <cp:revision>1</cp:revision>
  <dcterms:created xsi:type="dcterms:W3CDTF">2013-04-27T17:35:48Z</dcterms:created>
  <dcterms:modified xsi:type="dcterms:W3CDTF">2013-04-27T17:41:27Z</dcterms:modified>
</cp:coreProperties>
</file>