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4D0F8-F9EF-49C4-BF28-64312C506D28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20759-687E-448A-9989-96260FE19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2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8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9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9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8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6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4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0759-687E-448A-9989-96260FE1923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6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9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8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4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4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4572-AE74-47AB-8D2D-BD42BE4594F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875E-D4B5-47B2-9880-E26A400A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google.co.uk/url?sa=i&amp;rct=j&amp;q=football+conference+logos&amp;source=images&amp;cd=&amp;cad=rja&amp;docid=6l6PdjzyUR0JxM&amp;tbnid=8KOLXvSlvbwz5M:&amp;ved=0CAUQjRw&amp;url=http://www.wembleystadium.com/Events/2008/Football-Conference-Play-Off-Final/Cambridge-United-V-Exeter-City&amp;ei=HfB4UZuKGKG40QXXkYGwBQ&amp;bvm=bv.45645796,d.d2k&amp;psig=AFQjCNEcCbt4rMkAoCh93yqhuhWUCT5A7g&amp;ust=1366966660103231" TargetMode="External"/><Relationship Id="rId7" Type="http://schemas.openxmlformats.org/officeDocument/2006/relationships/hyperlink" Target="http://www.google.co.uk/url?sa=i&amp;rct=j&amp;q=blue+square+logos&amp;source=images&amp;cd=&amp;cad=rja&amp;docid=hZv-FdjnYGjCAM&amp;tbnid=R-7sN6PqnWiUWM:&amp;ved=0CAUQjRw&amp;url=http://en.wikipedia.org/wiki/File:Blue_Square_Bet_Premier_logo.png&amp;ei=m_B4UanMF8KM0AWijoCACg&amp;bvm=bv.45645796,d.d2k&amp;psig=AFQjCNEPUrFlz7DyJ9cVVsPtoHEpiJg_9A&amp;ust=13669667920639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http://www.google.co.uk/url?sa=i&amp;rct=j&amp;q=football+conference+logos&amp;source=images&amp;cd=&amp;cad=rja&amp;docid=BisyrwJ3XqtpWM&amp;tbnid=-3BJec3_zcWzMM:&amp;ved=0CAUQjRw&amp;url=http://www.footballconference.co.uk/&amp;ei=VvB4UYPRHuqm0AXxpoDYBw&amp;bvm=bv.45645796,d.d2k&amp;psig=AFQjCNEcCbt4rMkAoCh93yqhuhWUCT5A7g&amp;ust=1366966660103231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hyperlink" Target="http://rolandsannes.wordpress.com/category/kamp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google.co.uk/url?sa=i&amp;rct=j&amp;q=Ryman+league+logos&amp;source=images&amp;cd=&amp;cad=rja&amp;docid=jerWMHqXqCCIbM&amp;tbnid=zPb9VXIV_R-_qM:&amp;ved=0CAUQjRw&amp;url=http://www.pottersbartown.co.uk/club/54893/Home&amp;ei=BvF4UcLPMoPO0QXFlIGAAQ&amp;bvm=bv.45645796,d.d2k&amp;psig=AFQjCNFe3mDthm3nvCr39WSgksYrEXPwDg&amp;ust=1366966910247009" TargetMode="External"/><Relationship Id="rId7" Type="http://schemas.openxmlformats.org/officeDocument/2006/relationships/hyperlink" Target="http://www.google.co.uk/url?sa=i&amp;rct=j&amp;q=Isthmian+league&amp;source=images&amp;cd=&amp;cad=rja&amp;docid=QzNM7i4Z7iDO5M&amp;tbnid=AZdrLxpjlzTm7M:&amp;ved=0CAUQjRw&amp;url=http://en.wikipedia.org/wiki/Isthmian_League&amp;ei=WfF4UaOmCcWV0AWLooGgCw&amp;bvm=bv.45645796,d.d2k&amp;psig=AFQjCNGy7UwG0cKK98pE_B-q4-iH-ZKZcw&amp;ust=136696698981653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www.google.co.uk/url?sa=i&amp;rct=j&amp;q=Ryman+league+logos&amp;source=images&amp;cd=&amp;cad=rja&amp;docid=rYHv3gHfq1Pp0M&amp;tbnid=1FqJMChe7JyYqM:&amp;ved=0CAUQjRw&amp;url=http://www.kentonline.co.uk/kentonline/sport/2013/march/6/ryman_review.aspx&amp;ei=H_F4Ucj2KaK-0QX2l4HACg&amp;bvm=bv.45645796,d.d2k&amp;psig=AFQjCNFe3mDthm3nvCr39WSgksYrEXPwDg&amp;ust=1366966910247009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google.co.uk/url?sa=i&amp;rct=j&amp;q=southern+football+league+logo&amp;source=images&amp;cd=&amp;cad=rja&amp;docid=4WLBQXsS9BCuIM&amp;tbnid=gIChQdqE-fwDuM:&amp;ved=0CAUQjRw&amp;url=http://www.australianrulesfootball.com.au/pages/southernfootballleague&amp;ei=p_F4UajcLoKt0QWIhICQBQ&amp;bvm=bv.45645796,d.d2k&amp;psig=AFQjCNEhb98w4kfrtzqZl8S9xGp-SUOg3w&amp;ust=1366967060605197" TargetMode="External"/><Relationship Id="rId7" Type="http://schemas.openxmlformats.org/officeDocument/2006/relationships/hyperlink" Target="http://www.google.co.uk/url?sa=i&amp;rct=j&amp;q=northern+counties+east+league+logos&amp;source=images&amp;cd=&amp;cad=rja&amp;docid=4vpYFFa245cOzM&amp;tbnid=f8S31Fwpj60alM:&amp;ved=0CAUQjRw&amp;url=http://en.wikipedia.org/wiki/Northern_Counties_East_Football_League&amp;ei=j_J4UbDnO8Gf0QWAmYGwCA&amp;bvm=bv.45645796,d.d2k&amp;psig=AFQjCNG0TIErRj9oZObrRkL9r3uww6FI-g&amp;ust=1366967200367962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hyperlink" Target="http://www.google.co.uk/url?sa=i&amp;rct=j&amp;q=Northern+league+logos&amp;source=images&amp;cd=&amp;cad=rja&amp;docid=_SfDfpVwU1H5eM&amp;tbnid=t15bSetDbqJo9M:&amp;ved=0CAUQjRw&amp;url=http://en.wikipedia.org/wiki/Northern_League_(baseball,_1993%E2%80%932010)&amp;ei=M_N4UbaIJe2l0wXG34GQCw&amp;psig=AFQjCNFg8F39h3LC-0A4OcItXbK616gZAQ&amp;ust=1366967468338542" TargetMode="External"/><Relationship Id="rId5" Type="http://schemas.openxmlformats.org/officeDocument/2006/relationships/hyperlink" Target="http://www.google.co.uk/url?sa=i&amp;rct=j&amp;q=North+West+Counties+football+league+logo&amp;source=images&amp;cd=&amp;cad=rja&amp;docid=9y6EDzy4GA1WlM&amp;tbnid=rZyxqRBI98L6vM:&amp;ved=0CAUQjRw&amp;url=http://www.pitchero.com/clubs/cheadletownfc/news/early-august-start-next-season-552384.html&amp;ei=zPF4UdDmGKia1AXNkoCgAg&amp;bvm=bv.45645796,d.d2k&amp;psig=AFQjCNE_37B7LysjqcEeOjcG6JHzoi6I2w&amp;ust=1366967111678467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hyperlink" Target="//upload.wikimedia.org/wikipedia/en/9/99/MFA_logo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NPL Identity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Creative brief – 25.04.13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1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league logos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3982804" cy="114088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15140"/>
              </p:ext>
            </p:extLst>
          </p:nvPr>
        </p:nvGraphicFramePr>
        <p:xfrm>
          <a:off x="5436096" y="1628800"/>
          <a:ext cx="28717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5" imgW="5667355" imgH="8019997" progId="AcroExch.Document.7">
                  <p:embed/>
                </p:oleObj>
              </mc:Choice>
              <mc:Fallback>
                <p:oleObj name="Acrobat Document" r:id="rId5" imgW="5667355" imgH="8019997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1628800"/>
                        <a:ext cx="287178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386104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Above: Logo used in all external </a:t>
            </a:r>
            <a:r>
              <a:rPr lang="en-GB" dirty="0" err="1" smtClean="0"/>
              <a:t>comms</a:t>
            </a:r>
            <a:endParaRPr lang="en-GB" dirty="0" smtClean="0"/>
          </a:p>
          <a:p>
            <a:r>
              <a:rPr lang="en-GB" dirty="0" smtClean="0"/>
              <a:t>Opposite : NPL legal entity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8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Equivalents – Football Conference</a:t>
            </a:r>
            <a:endParaRPr lang="en-GB" dirty="0"/>
          </a:p>
        </p:txBody>
      </p:sp>
      <p:sp>
        <p:nvSpPr>
          <p:cNvPr id="4" name="AutoShape 2" descr="data:image/jpeg;base64,/9j/4AAQSkZJRgABAQAAAQABAAD/2wCEAAkGBhQSERUQEhQVEhIQFBAVFhUUFRAXFBQYFRUVFRcYFxcXHC0eGCUjGhcUHzAgIycpLC0sFR8xNTA2NSYsLCkBCQoKDgwOGg8PGikkHyMsLy0yMiwwMSwsLC0sLSwtMjI1LywqLCwqMDUsMCwsKS0pKiwvLCwtLC0vLCwsLCwqLP/AABEIAKgBKwMBIgACEQEDEQH/xAAcAAEAAgMBAQEAAAAAAAAAAAAABgcBBAUDCAL/xAA+EAACAgECAwYEAwUGBgMAAAABAgADEQQhBRIxBgcTIkFRMmFxgRRCkSOSobHBFVJicqLCJDNDU4LRFyZU/8QAGgEBAAIDAQAAAAAAAAAAAAAAAAMEAQIFBv/EADQRAAIBAwIEBAQFAwUAAAAAAAABAgMRIQQxEkFRYQUTcYEikbHBFKHh8PEyYtEGJDNCUv/aAAwDAQACEQMRAD8Au+IiAIiIAiIgCIiAIiIAiIgCIiAIiIAiIgCIiAIiIAiIgCIiAIiIAiIgCIiAIiIAiIgCIiAIiIAiIgCIiAIiIAiIgCIiAIiIAicjjPavTaR0TUWitrASoIc7DbJ5QcDPqcToaTXJagsqdbEPRkYMD9xMXV7G7pyUVJp2fPke8SOca7wNHpSVe4M46pV52HyONl+5EiWt7713FOmY+xssC/6VB/nI5VYR3Zbo+H6msrwg7fL6loRKcbvs1PpRSB8zaf48wm3pe/Bv+ppVPzSwg/oy/wBZotTTfMtS8E1iV+D81/ktiJDeE96+iuIVnahj/wB1cL++pKj74kqOvrFfil1FYHNz8y8mPfmzjHzk0Zxlszm1dPVovhqRafc2Ikb4Z3gaTUaj8LS5dyGIPKwRuUEkBj12BPTG0kgmVJPY1qUp03aaafcRETJGIiIAiIgCIiAIiIAiIgCIiAIiIAiIgCIiAIiIAmZiZgCIiAJgzM5naDjtekofUWnyoNgMczsfhVfmT/U9BMN2yzaMXJqMVdsrrvt0Hm0949RbUfth1/m/8JV+k4rYnMqO6CzZgjMoYezAHf7yWto9Xxey3WWPXVVVsXtcrTUOoRTg/Ik49RnqJG+LcBbTuAxR1YcyWVsHrsGcZRh8wQQcEH0lWEqL45VE87M9WqeppwpaejOLlFvii+jads4us80d/s5wvRrpm1ut8R08Xwa6qSAWYIHYk5GBg+4++ROnV2T4Zq99Lrjp2P8A0tSFyPkCSufsWkNo4gVrek712ENj+665CuvscEqfcMfljUlJTiklZHalpK05ykqkou+LWat6FinuWvO66ihl98Wf0B/nPO7u402n31nEa0A6pWq85+gLE/6TI7wjsjffpL9XWPJRjA9XxvZyj15VOfn0nBm7cUk+DfuQU6eoqylD8R/S7O0UmTk8L4XqUtq0ZvrvoqstR7T5LRWvMwIztt8l9/TEg1muYJ4XM3ITz8nM3Jn35emfnNrTa81pYqbNcvIzevh7EoPbmOM/JcdCc6Zo5j6knAAHUyShOlxp1Vjsa6nTauFGUdPK7urOVnbq8r5Ew7pq+fiNTEjyJe318hXb3+LP2MvoT57TsRraUOoQAHT+ZhXahup5d8sqnKkYzjqMHaWp3e9thrquSwgamkDnA2Dr0Fij+Y9CfYiWKU0pONrXd0cDxShOpGNdTU+GKjK3J9fRsmMREsnAECIEAxERAEREAREQBERAEREAREQBERAEREAREQBMmYmYBiJmIB+SZR3ep2mOo1RoU/sdKSvyazo7fY+UfQ+8uHtFxP8AD6W6/wBaq3YfNseUfdsD7z5pZiSSTknJJPU56mUtXOyUVzPTf6e0qnUlWl/1wvV/p9SeaGr/AOu3k/8A61I/eoX/AN/pIONQ3J4ecrzcwHoDjBI9sjAPvgewxY/amn8JwTTaM7W6h1Zl9epub9GNayvzwa8IbTTaK16ua7Ag+rYwJWqpppdEdzw6pCUalSTVpVG1f2R5aHQvc4qqRrLHOAqjJP8A6+vQSZjuwNYrGpuK23c3LTp6jdZhRlmPmAwo64zuQBkkSQdguHPTRX+GSnxtVV4rX3mzAHOy+FWqDLcuAWHMu7D7TLg3APBZ9Rfab9RYoDWsAqogOQlajZFzv1yTuTJ6WnVrs5Wv8ZqKbjSdksd39kvz+1Zaa3W6O3+x6LEZNXymu0odkuXd1322DZBzgqcT9p3YVWsaqNS4uVA6i+nkS1Mleesg55c4GcHqD0Iz1+0PGKV49pG50CVVhHbK8qlxcFBPQY51+nNJnxbhFerRHqt8O2liar6irGs4ww9mUjAKnYzdU4yut7MqVdbWo8E4/Dxxu3bd3eXj93ZQfG+AXaSzwr0KN6Hqrj3Vhs39PWaml1TVtzqcMM8reqn3X2I9D6dRvgy7OPcPtvq/Ca0UOGW111FRdGpNaFhY9bAhR+UkNjzYxvKg4d2c1N9ZtpossRdiyqSM4yQP7x36DMq1aThL4T0Gh8RjqKT86yth9Hf+NiWd0FZ/Eah/RdM+R6Es6kZ9/hP6yIdn+MvpL69RX1rIyPR1Iwyn5EZH6H0kz7oHNWutosUo1lB8rgg5RlJBB3+Et+kg/FdAaL7KD1qsdP3WIH8ADMyuqcWurMUVCpq69OW0ox91Zo+l9BrFurS1DlLFV1PuGGRPeQLud4t4miaknfTWED/JZ51/1eIPtJ9OlCXFFM8NqqLoVpUnyZiZEQJuVzEREAREQBERAEREAREQBERAEREAREQBERAEzMTW1/FaqApusWoOSoLkKuQpbHMdhsCdz6QDaiR27t/oQ6VJqK7bLbKq1Wtg5zY6p1GwxnJ36AyQzLTW5hNPYh/exdy8NsH996F+3iK3+2Vr3f8AZpbrDq9RhNJpPO7NsrMu4T5gbE/Yfmlk97NRPDbCPyPQx+niBf6ytuHcbot4aeHXWNp2ru8VLAjulmcnlcJ5upO+PRfbEoVrebd9D1fhrn+AlGnfM7NrLSaV3Y0O2vag67Um3cVp5KlPUKDnJ+bHc/Yek7fAu3eruoHDFRLrLlalLHLcyqykHm9Gwudz6DcHG8N1ddanFbtZj8xQIPsOYn9cfSdvu61Qr4lpy2MMzJv72IyD+LAfeVozlx77nb1GmorSfDC/Arq+Mr5P16ku7Odm+I6ZC2i1NF1eSTUfE8Jj6lC6gHp8SkZnL7XdqddqivDb6FoseysFRzjxCThNySOXmOcjPw/KWHwNjptW/D8k0+EL9NnrWgYI9OfUKxUr7BsegkS71+H206mjiSspWs1Iqnqroz2Db8wODmW5x4YYb7nndJqFV1S8yMW3mLtbPLbD90djh3dBo0qC289thG7h2QZ9eVV2A+uZG7fxPBNUdPpQNRXrQhrVwxbmBK48hHmGcexBHTElvDu9bQ2Vh7LDS+PNWyWEg+uCikN9ZHNLxD+2OK1WVN4VOhC2Lzf8xwLFJPL6ZOB8h8ziZkoY8vfsa0Zaq83q03BJ34r2vyt7225G3xPs5xTWVE6u9KKyN6KUscn/ADLXu305mEj9/H9XwqhdLU9NtOoU203qrZAb4uXJ2IO+GBxn7Cye1eqcnT6OpjW+ssZWddmSqtS9pU+jEYUH05pXPe89aW6bS1AKunpPlHRQ7AKP0TP3mKq4U5Ju5J4dUeoqQo1Ix4Hd2SVla+eu+MtkO4Rxh9PqE1KnL1vzHJPnznmDH/ECwJ+cmHeVw1LhXxbT+anUqq2Y6o48o5vbIHKfYp85BdPWrHDMEB/MQxA+vKCf0Bk24TrKtHoNXVbqKb/xactVFTmzDEEGxth4fVeu/kHriVaeYuL2+53tavLrQq018Sxa28Xy9t+x0O5K79vqE9Gqrb91yP8AfLeEqDuTq/b6h/Raq1/ecn/aZb8vab/jR5Txu342du30QmRI9xXtE9N9ihEaqjTLe45+W5uZrQBWG8uwqYkkj0HrNnS8Yta6lGoNaX1WWed18WtkK5V0XKnIdSCGONwRLNjjXOvERMGRERAEREAREQBERAEREAREQBERAEREATm8e4BVq0Wu9eetLFsKnOGKqwAON/zZ29p0p56sMUYIQHKtyk9A2Dgn74i9tjDyVjrNHotPdfQlnDabXerwQytz6cqU3a3fB8vNy+XDHr72jzStuCHg+j0wNzUNeF/b+MFs1Pi4/aK1ZBZTzZ2AA/nJT2E1Js0aWBDXWz3GlG6rR4jeCPkOTGB6DGNpLPOc+5HDpgr7vO7fG1n0NB/ZIeW1+psZTuq+ygjr6ke3WsfGOfr6T6D4n3X6G92sNbIzksxrdlBJOSeU5UZPsJV/eF2M/AXL4fMaLVyjNgkMBhlJA+h+jfIykp+VxTqRUvseooeVqo09PpqkqbWX/c+eU/lyI1p9DY4JVGYL8RCnlX/M3RfuZ5I5Ugg4IIII6gjcEH6yxuLdmLNfp9M3D3remmhFOn8QKyWDJclTsWJO5bB29jIRxXs9qNMcX0vVnoWHlP0ceU/rKFSm4u/I9NpNZTrLhk1faz3977v2LI4X2+pterV23V03VUWUWpYtpzzOjmyrk+LPJ8Bx16+/4ou/tzWAvlNBpCMKThrnbOAcdCQp6dFGOrZnG7G6/h+n0Vj6xEtutdwqFA9hQKoGNvJlufzEjp8py+yfaxdMrU2eKiGwWrZQa/FqcIaztYCrgoSMH6/Sx5l+FSas/wB5OG9FwurLTwlxRwm/zt1tm3+S3b+wOhd0sOmrBr2AUFUOOnMi+VvuDI12y4D+BsXimhVa3px41K7I6MeUtyjoPQ4+TdRvqLxrgr+eyzUPZ/ftbXm3PyZThf8AxwJx+0HbinwrKdM2pv8AFrakPqWUiqtiC4TbncnA8znIwJJOcLcvYo6bT6t1ErTa2akmlZ7rc7t3eLpbGq1bWHm04tK6bwm8YvYnIVNueTl9c4B2Htg1jxnir6m99RYfPa2TjoB0Cj5AAD7SY9oOPaHU8MSumtadRR4Pk5ArY+FyrgecHOTvn1I2kT4R2e1GqPLp6nsx1IACL9XbCj9ZWrSlJqKz6He8No0dPGVWScGnb4msLfseFPCrWQ2ohdF3Yp5uQf4wu6fU4nOvY567H2lncA7FNw++vV63U06dastyBybHGCOTGBkHO4GcyH6bhx1utNWnXlF91hQY2rQsWyR6BV/liSUJeRJScb35Mj1U1r4ThCo4xjnijdLndPOcdD89lO1d+is8So7NgOjfBYB7+x3OCNxn6g/QXAONJq9PXqUBC2gnB6gglWHzwwIz64nG0HdjoK8HwBYRje1nfP1Unl/hO9q9QmmpZ+XCVLsiLucbKiKOpJwoUdSQJbhGSk3sny6HmddqqNeMVFNyWHJ2Tl6pEU4h2O03EtRbdqKbOVMVV2+Ny83hFlcJWvQB+cczbkjbbE9OxvZPTaXVXHTWWsa08Kyu7mJQsyurISo8pCncZBx12M5Wm1fEKLLPwC06/SW22WBGsVLdM1rF3rfmYFcOzHBB6+nSTLs7o7lVrdVyfiLipZas8laqMJWpO7YyxLHqXPpiWpOSVr4OOkm72ydaIiREoiIgCIiAIiIAiIgCIiAIiIAiIgCIiAJkzEzAIT3iaRFWt6tJRqNbqbUopaytG5Tyu5Zs9Qqox32HXoJnSrrdDV+J1msTUIpTxK/BRAgZlTNdi4JILDYrg4wMHeSjivDvFUAMa7EYPXYACUcArnB2YEMykeoY9Ooh2r7F6vU3K+v1lb6ah1sFNNbVo5Q5BfJ2HvkttnGOsli7qzI2rO6J6DOX2j7P16yhqLejbqw+JGHwsPp/EEj1kf7Ndukt1N2ma0ahQy8moSo10czbeCDzHJ8uVYnzZYDoMzSRyjbDJadRxalF5R818Y4RfodQa35q7EOVdCw5l9HRhvj+R26iSXs/3p3VjwdYo1dDbNzBTYB99rPo2/zlsdpOzNOtq8K5emSrjAes+6n+Y6H1lK9qe7/U6Ilivi0DpagOAP8AGvVP5fOc2dOdJ3hsey0ut0viMFT1KSn8r+j+x1u1vYulqP7R4cefTnJsrGf2fuVB3AHqp3Xr06QNEJIAGSdgJIOxna19DdzbtRZgW19Qw6cwHuP47j1nc1HBtDRcddXrKbKBz2VadN7ixB5a8Z8oDEbkbAYPvI3FVPiWOpdhWq6O9GreX/l7t9n3780QKfpqiMZ25hkfMZIz+oP6Txe0DA/WTDhmm0OqppGo1J0lmnVq2BQsLU8R7FKMOjecjfPQbTHkTSTeL7FqfiFJScY54XaVstY6Lvg2OxHYpLkOu1h8PR1ZO55fF5Tg79QoO225Ow9Zs9ou9ByPw+gUaXTp5QyqosI/wjpWPpv8x0nM7bdrRqSmm02U0WmCrWmCOflGOdh/AA/XqZx+B9nL9Y/JRWXx1boif5n6D6dflMuXD8FP+SpHTqr/ALrW7covaK79X1NLL2v+ayyw4/MzuxOAPckmXh3c9iPwVXi2gfibQOb18NeoQH9CT7ge2T++xXd1VoR4rkW6kj48eVM9RWD09uY7n5dJMMS1QocPxS3OD4r4sq68mjiH1/QSIdr+K6wt4XDzXmoj8Q/ktermAKAVAliceY+UnDLgHfHZ47xkVgVV2ULqrhilLrAgZjsDj4mAPoBvjHrK94P2kfTairTa7HDrKxYbLeUNXruZgS1jkYH5jz5Pmf8ALupvwi3k81KS2NvhfZN77k1F3F7HvHMoFArqsXA5mQq24x6qyD6SzK1wAM5x6nGT9cTj8B0zP/xN6KLz4qI4BVzQbOarnU/CxUKSPQ+24HaExKTluZjFIxERNDcREQBERAEREAREQBERAEREAREQBERAEzMTOYBiRztl2UbXVrWLrKl508VEYhba+bzKRgjIG4OPTB26SPMTKbTujDV8MiPaKnQaDQBLal/D1srJRv8AtrF3UEH/AJhyMktkbZPSanY/thcU0ya41h9cbPAKMC+F3C2qBgEjYEeowQCZ0+0fY5Lrq9YiI9+nJYJYzim3bA5gAQpGFIcKfhGQcDEZ4Hw8afU36rW0028Qtsa6nT6YLZfWvKQzbdAcjzN6535nwZVwuOd/3+2Ru6l2LMgrIN2O7UajV8Q1asy/h9MlaqiKQodzkks4DkjlddwvT4R0ne4N2up1N12nTn8TTu1bgoxTKlhtYoKb8p2JB2O0jcWjdSTNHjXdvotTljV4Tn89J5Dn3K45T9xIlru5E9adUMe1tf8AuVv6S1VbPSZIkEqMJbo6NHxLVUVaE3b5/U+WOI8Neu1qnHK9bMrA+hU4MnPZXuqs1dCahrhSlgJVeQs+ASoPxAb4yJO+1XdrTrb11HOam2FnKoPiAbDqfK2NubfbG20l2m06oiogCqiqqgdAFAAA+wmHGc0oVMxjsXZ6+nSTq6VcNSeZdvS/V5IZwnui0dR5rOfUMP8AuNhP3Exn7kyZ6bSJWoStVRF6KgCqPoBtPXM0dTxqpX8EMHu5WcUoQbSAM55c+UbjdsDcb7ySMIx/pRyq2pq1nepJv1N6cjX8dAf8PUGe1jy8wrseqliMr47J8Gdts53HQHMi3/yCt/iFrBo0o1C0W02AnUOrHkZudXHhBcscrzcvhEk42nE4rwluHarwXe88M19yuDUWa2m8EMnmwXPnVW23YIOvKwaaNO7syo54ujncbpuTULptaunXVPqFvo4hYrhLQrZFbldwM8q8pOFAAx0Yz3gmk1WrUHiNelaup67KnoYuLWXDK4ySFX+J+g828nCzrFddZUrUrfXZQrhfEKoq72rjC5cOcdSrYYDdZIVGJmU7q1jEYWdwBMiIEiJTEREAREQBERAEREAREQBERAEREAREQBERAEREAREQBPC/RI7Byo505uVsDmTmBU8pPTY/Se8QCFafs7foE11un5tZdq28RCTUlgcq/wAYOEIDNzeXBPNjl238+7WqnS6ddKz/APFuH1GoQh/EQnAPiZHlwOUb9SGIzJzPDV6JLVKWKrowwysAQR1wQZu5tqzNOBJ3RAu6urx21XEDzKL9TZ4SBnCKgyThAeU55gCSOqSSduO1Q4fpTqOTxHLKlaZwC7AkZPoAFY/bHrPbS9kqajX4RsqrpdnWlLHFJZubcofYsWxnGd8T9dq+zFev0zaawlckMrr8SOucMM9epGPYn6zLlFzu9jCi1Gy3PLSafWgVO91TszJ41fhFUVT8QqYMWyvu2QcdBnbkdm+M28TTUXJc2mrruemla1pZsKqnxLfEVsk8w8owAB6nedyjRavFKvdV+zZTa6VsGuVfQAsRXzHGTk+uMZ21eDdjl0l11mnsZK9SedqWVWrWz+8m4I/y5x+gxjFn1M2d0QxtfdxDTW1aiyyi/h2pSq+zT2WIjoWas2FAeXysOcj2r2Izt6txLX6HUaZNeovpS4VrrVyPJaPDZbfbc1t5sb1jdpMuHdjqaqLqSXc6xrH1FhID2tZnn+H4RgkADoD77zr6fRqiCsZKjbzM7nrndnJJ+5mzmtrYNVB9ckR1/ZS9eKjW6TkRbaWXU+Jko52UYVTljhVJ6DyDfzGTBtKpKsygtXkqSBlSRglfbbI+hnrEjcm9yRRSGIiJgyJkTEQBERAEREAREQBERAEREAREQBERAEREAREQBERAEREAREQBERAEREAREQBERAEREAREQBERAEREAREQBERAEREAREQBERAE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UQEhQVEhIQFBAVFhUUFRAXFBQYFRUVFRcYFxcXHC0eGCUjGhcUHzAgIycpLC0sFR8xNTA2NSYsLCkBCQoKDgwOGg8PGikkHyMsLy0yMiwwMSwsLC0sLSwtMjI1LywqLCwqMDUsMCwsKS0pKiwvLCwtLC0vLCwsLCwqLP/AABEIAKgBKwMBIgACEQEDEQH/xAAcAAEAAgMBAQEAAAAAAAAAAAAABgcBBAUDCAL/xAA+EAACAgECAwYEAwUGBgMAAAABAgADEQQhBRIxBgcTIkFRMmFxgRRCkSOSobHBFVJicqLCJDNDU4LRFyZU/8QAGgEBAAIDAQAAAAAAAAAAAAAAAAMEAQIFBv/EADQRAAIBAwIEBAQFAwUAAAAAAAABAgMRIQQxEkFRYQUTcYEikbHBFKHh8PEyYtEGJDNCUv/aAAwDAQACEQMRAD8Au+IiAIiIAiIgCIiAIiIAiIgCIiAIiIAiIgCIiAIiIAiIgCIiAIiIAiIgCIiAIiIAiIgCIiAIiIAiIgCIiAIiIAiIgCIiAIiIAicjjPavTaR0TUWitrASoIc7DbJ5QcDPqcToaTXJagsqdbEPRkYMD9xMXV7G7pyUVJp2fPke8SOca7wNHpSVe4M46pV52HyONl+5EiWt7713FOmY+xssC/6VB/nI5VYR3Zbo+H6msrwg7fL6loRKcbvs1PpRSB8zaf48wm3pe/Bv+ppVPzSwg/oy/wBZotTTfMtS8E1iV+D81/ktiJDeE96+iuIVnahj/wB1cL++pKj74kqOvrFfil1FYHNz8y8mPfmzjHzk0Zxlszm1dPVovhqRafc2Ikb4Z3gaTUaj8LS5dyGIPKwRuUEkBj12BPTG0kgmVJPY1qUp03aaafcRETJGIiIAiIgCIiAIiIAiIgCIiAIiIAiIgCIiAIiIAmZiZgCIiAJgzM5naDjtekofUWnyoNgMczsfhVfmT/U9BMN2yzaMXJqMVdsrrvt0Hm0949RbUfth1/m/8JV+k4rYnMqO6CzZgjMoYezAHf7yWto9Xxey3WWPXVVVsXtcrTUOoRTg/Ik49RnqJG+LcBbTuAxR1YcyWVsHrsGcZRh8wQQcEH0lWEqL45VE87M9WqeppwpaejOLlFvii+jads4us80d/s5wvRrpm1ut8R08Xwa6qSAWYIHYk5GBg+4++ROnV2T4Zq99Lrjp2P8A0tSFyPkCSufsWkNo4gVrek712ENj+665CuvscEqfcMfljUlJTiklZHalpK05ykqkou+LWat6FinuWvO66ihl98Wf0B/nPO7u402n31nEa0A6pWq85+gLE/6TI7wjsjffpL9XWPJRjA9XxvZyj15VOfn0nBm7cUk+DfuQU6eoqylD8R/S7O0UmTk8L4XqUtq0ZvrvoqstR7T5LRWvMwIztt8l9/TEg1muYJ4XM3ITz8nM3Jn35emfnNrTa81pYqbNcvIzevh7EoPbmOM/JcdCc6Zo5j6knAAHUyShOlxp1Vjsa6nTauFGUdPK7urOVnbq8r5Ew7pq+fiNTEjyJe318hXb3+LP2MvoT57TsRraUOoQAHT+ZhXahup5d8sqnKkYzjqMHaWp3e9thrquSwgamkDnA2Dr0Fij+Y9CfYiWKU0pONrXd0cDxShOpGNdTU+GKjK3J9fRsmMREsnAECIEAxERAEREAREQBERAEREAREQBERAEREAREQBMmYmYBiJmIB+SZR3ep2mOo1RoU/sdKSvyazo7fY+UfQ+8uHtFxP8AD6W6/wBaq3YfNseUfdsD7z5pZiSSTknJJPU56mUtXOyUVzPTf6e0qnUlWl/1wvV/p9SeaGr/AOu3k/8A61I/eoX/AN/pIONQ3J4ecrzcwHoDjBI9sjAPvgewxY/amn8JwTTaM7W6h1Zl9epub9GNayvzwa8IbTTaK16ua7Ag+rYwJWqpppdEdzw6pCUalSTVpVG1f2R5aHQvc4qqRrLHOAqjJP8A6+vQSZjuwNYrGpuK23c3LTp6jdZhRlmPmAwo64zuQBkkSQdguHPTRX+GSnxtVV4rX3mzAHOy+FWqDLcuAWHMu7D7TLg3APBZ9Rfab9RYoDWsAqogOQlajZFzv1yTuTJ6WnVrs5Wv8ZqKbjSdksd39kvz+1Zaa3W6O3+x6LEZNXymu0odkuXd1322DZBzgqcT9p3YVWsaqNS4uVA6i+nkS1Mleesg55c4GcHqD0Iz1+0PGKV49pG50CVVhHbK8qlxcFBPQY51+nNJnxbhFerRHqt8O2liar6irGs4ww9mUjAKnYzdU4yut7MqVdbWo8E4/Dxxu3bd3eXj93ZQfG+AXaSzwr0KN6Hqrj3Vhs39PWaml1TVtzqcMM8reqn3X2I9D6dRvgy7OPcPtvq/Ca0UOGW111FRdGpNaFhY9bAhR+UkNjzYxvKg4d2c1N9ZtpossRdiyqSM4yQP7x36DMq1aThL4T0Gh8RjqKT86yth9Hf+NiWd0FZ/Eah/RdM+R6Es6kZ9/hP6yIdn+MvpL69RX1rIyPR1Iwyn5EZH6H0kz7oHNWutosUo1lB8rgg5RlJBB3+Et+kg/FdAaL7KD1qsdP3WIH8ADMyuqcWurMUVCpq69OW0ox91Zo+l9BrFurS1DlLFV1PuGGRPeQLud4t4miaknfTWED/JZ51/1eIPtJ9OlCXFFM8NqqLoVpUnyZiZEQJuVzEREAREQBERAEREAREQBERAEREAREQBERAEzMTW1/FaqApusWoOSoLkKuQpbHMdhsCdz6QDaiR27t/oQ6VJqK7bLbKq1Wtg5zY6p1GwxnJ36AyQzLTW5hNPYh/exdy8NsH996F+3iK3+2Vr3f8AZpbrDq9RhNJpPO7NsrMu4T5gbE/Yfmlk97NRPDbCPyPQx+niBf6ytuHcbot4aeHXWNp2ru8VLAjulmcnlcJ5upO+PRfbEoVrebd9D1fhrn+AlGnfM7NrLSaV3Y0O2vag67Um3cVp5KlPUKDnJ+bHc/Yek7fAu3eruoHDFRLrLlalLHLcyqykHm9Gwudz6DcHG8N1ddanFbtZj8xQIPsOYn9cfSdvu61Qr4lpy2MMzJv72IyD+LAfeVozlx77nb1GmorSfDC/Arq+Mr5P16ku7Odm+I6ZC2i1NF1eSTUfE8Jj6lC6gHp8SkZnL7XdqddqivDb6FoseysFRzjxCThNySOXmOcjPw/KWHwNjptW/D8k0+EL9NnrWgYI9OfUKxUr7BsegkS71+H206mjiSspWs1Iqnqroz2Db8wODmW5x4YYb7nndJqFV1S8yMW3mLtbPLbD90djh3dBo0qC289thG7h2QZ9eVV2A+uZG7fxPBNUdPpQNRXrQhrVwxbmBK48hHmGcexBHTElvDu9bQ2Vh7LDS+PNWyWEg+uCikN9ZHNLxD+2OK1WVN4VOhC2Lzf8xwLFJPL6ZOB8h8ziZkoY8vfsa0Zaq83q03BJ34r2vyt7225G3xPs5xTWVE6u9KKyN6KUscn/ADLXu305mEj9/H9XwqhdLU9NtOoU203qrZAb4uXJ2IO+GBxn7Cye1eqcnT6OpjW+ssZWddmSqtS9pU+jEYUH05pXPe89aW6bS1AKunpPlHRQ7AKP0TP3mKq4U5Ju5J4dUeoqQo1Ix4Hd2SVla+eu+MtkO4Rxh9PqE1KnL1vzHJPnznmDH/ECwJ+cmHeVw1LhXxbT+anUqq2Y6o48o5vbIHKfYp85BdPWrHDMEB/MQxA+vKCf0Bk24TrKtHoNXVbqKb/xactVFTmzDEEGxth4fVeu/kHriVaeYuL2+53tavLrQq018Sxa28Xy9t+x0O5K79vqE9Gqrb91yP8AfLeEqDuTq/b6h/Raq1/ecn/aZb8vab/jR5Txu342du30QmRI9xXtE9N9ihEaqjTLe45+W5uZrQBWG8uwqYkkj0HrNnS8Yta6lGoNaX1WWed18WtkK5V0XKnIdSCGONwRLNjjXOvERMGRERAEREAREQBERAEREAREQBERAEREATm8e4BVq0Wu9eetLFsKnOGKqwAON/zZ29p0p56sMUYIQHKtyk9A2Dgn74i9tjDyVjrNHotPdfQlnDabXerwQytz6cqU3a3fB8vNy+XDHr72jzStuCHg+j0wNzUNeF/b+MFs1Pi4/aK1ZBZTzZ2AA/nJT2E1Js0aWBDXWz3GlG6rR4jeCPkOTGB6DGNpLPOc+5HDpgr7vO7fG1n0NB/ZIeW1+psZTuq+ygjr6ke3WsfGOfr6T6D4n3X6G92sNbIzksxrdlBJOSeU5UZPsJV/eF2M/AXL4fMaLVyjNgkMBhlJA+h+jfIykp+VxTqRUvseooeVqo09PpqkqbWX/c+eU/lyI1p9DY4JVGYL8RCnlX/M3RfuZ5I5Ugg4IIII6gjcEH6yxuLdmLNfp9M3D3remmhFOn8QKyWDJclTsWJO5bB29jIRxXs9qNMcX0vVnoWHlP0ceU/rKFSm4u/I9NpNZTrLhk1faz3977v2LI4X2+pterV23V03VUWUWpYtpzzOjmyrk+LPJ8Bx16+/4ou/tzWAvlNBpCMKThrnbOAcdCQp6dFGOrZnG7G6/h+n0Vj6xEtutdwqFA9hQKoGNvJlufzEjp8py+yfaxdMrU2eKiGwWrZQa/FqcIaztYCrgoSMH6/Sx5l+FSas/wB5OG9FwurLTwlxRwm/zt1tm3+S3b+wOhd0sOmrBr2AUFUOOnMi+VvuDI12y4D+BsXimhVa3px41K7I6MeUtyjoPQ4+TdRvqLxrgr+eyzUPZ/ftbXm3PyZThf8AxwJx+0HbinwrKdM2pv8AFrakPqWUiqtiC4TbncnA8znIwJJOcLcvYo6bT6t1ErTa2akmlZ7rc7t3eLpbGq1bWHm04tK6bwm8YvYnIVNueTl9c4B2Htg1jxnir6m99RYfPa2TjoB0Cj5AAD7SY9oOPaHU8MSumtadRR4Pk5ArY+FyrgecHOTvn1I2kT4R2e1GqPLp6nsx1IACL9XbCj9ZWrSlJqKz6He8No0dPGVWScGnb4msLfseFPCrWQ2ohdF3Yp5uQf4wu6fU4nOvY567H2lncA7FNw++vV63U06dastyBybHGCOTGBkHO4GcyH6bhx1utNWnXlF91hQY2rQsWyR6BV/liSUJeRJScb35Mj1U1r4ThCo4xjnijdLndPOcdD89lO1d+is8So7NgOjfBYB7+x3OCNxn6g/QXAONJq9PXqUBC2gnB6gglWHzwwIz64nG0HdjoK8HwBYRje1nfP1Unl/hO9q9QmmpZ+XCVLsiLucbKiKOpJwoUdSQJbhGSk3sny6HmddqqNeMVFNyWHJ2Tl6pEU4h2O03EtRbdqKbOVMVV2+Ny83hFlcJWvQB+cczbkjbbE9OxvZPTaXVXHTWWsa08Kyu7mJQsyurISo8pCncZBx12M5Wm1fEKLLPwC06/SW22WBGsVLdM1rF3rfmYFcOzHBB6+nSTLs7o7lVrdVyfiLipZas8laqMJWpO7YyxLHqXPpiWpOSVr4OOkm72ydaIiREoiIgCIiAIiIAiIgCIiAIiIAiIgCIiAJkzEzAIT3iaRFWt6tJRqNbqbUopaytG5Tyu5Zs9Qqox32HXoJnSrrdDV+J1msTUIpTxK/BRAgZlTNdi4JILDYrg4wMHeSjivDvFUAMa7EYPXYACUcArnB2YEMykeoY9Ooh2r7F6vU3K+v1lb6ah1sFNNbVo5Q5BfJ2HvkttnGOsli7qzI2rO6J6DOX2j7P16yhqLejbqw+JGHwsPp/EEj1kf7Ndukt1N2ma0ahQy8moSo10czbeCDzHJ8uVYnzZYDoMzSRyjbDJadRxalF5R818Y4RfodQa35q7EOVdCw5l9HRhvj+R26iSXs/3p3VjwdYo1dDbNzBTYB99rPo2/zlsdpOzNOtq8K5emSrjAes+6n+Y6H1lK9qe7/U6Ilivi0DpagOAP8AGvVP5fOc2dOdJ3hsey0ut0viMFT1KSn8r+j+x1u1vYulqP7R4cefTnJsrGf2fuVB3AHqp3Xr06QNEJIAGSdgJIOxna19DdzbtRZgW19Qw6cwHuP47j1nc1HBtDRcddXrKbKBz2VadN7ixB5a8Z8oDEbkbAYPvI3FVPiWOpdhWq6O9GreX/l7t9n3780QKfpqiMZ25hkfMZIz+oP6Txe0DA/WTDhmm0OqppGo1J0lmnVq2BQsLU8R7FKMOjecjfPQbTHkTSTeL7FqfiFJScY54XaVstY6Lvg2OxHYpLkOu1h8PR1ZO55fF5Tg79QoO225Ow9Zs9ou9ByPw+gUaXTp5QyqosI/wjpWPpv8x0nM7bdrRqSmm02U0WmCrWmCOflGOdh/AA/XqZx+B9nL9Y/JRWXx1boif5n6D6dflMuXD8FP+SpHTqr/ALrW7covaK79X1NLL2v+ayyw4/MzuxOAPckmXh3c9iPwVXi2gfibQOb18NeoQH9CT7ge2T++xXd1VoR4rkW6kj48eVM9RWD09uY7n5dJMMS1QocPxS3OD4r4sq68mjiH1/QSIdr+K6wt4XDzXmoj8Q/ktermAKAVAliceY+UnDLgHfHZ47xkVgVV2ULqrhilLrAgZjsDj4mAPoBvjHrK94P2kfTairTa7HDrKxYbLeUNXruZgS1jkYH5jz5Pmf8ALupvwi3k81KS2NvhfZN77k1F3F7HvHMoFArqsXA5mQq24x6qyD6SzK1wAM5x6nGT9cTj8B0zP/xN6KLz4qI4BVzQbOarnU/CxUKSPQ+24HaExKTluZjFIxERNDcREQBERAEREAREQBERAEREAREQBERAEzMTOYBiRztl2UbXVrWLrKl508VEYhba+bzKRgjIG4OPTB26SPMTKbTujDV8MiPaKnQaDQBLal/D1srJRv8AtrF3UEH/AJhyMktkbZPSanY/thcU0ya41h9cbPAKMC+F3C2qBgEjYEeowQCZ0+0fY5Lrq9YiI9+nJYJYzim3bA5gAQpGFIcKfhGQcDEZ4Hw8afU36rW0028Qtsa6nT6YLZfWvKQzbdAcjzN6535nwZVwuOd/3+2Ru6l2LMgrIN2O7UajV8Q1asy/h9MlaqiKQodzkks4DkjlddwvT4R0ne4N2up1N12nTn8TTu1bgoxTKlhtYoKb8p2JB2O0jcWjdSTNHjXdvotTljV4Tn89J5Dn3K45T9xIlru5E9adUMe1tf8AuVv6S1VbPSZIkEqMJbo6NHxLVUVaE3b5/U+WOI8Neu1qnHK9bMrA+hU4MnPZXuqs1dCahrhSlgJVeQs+ASoPxAb4yJO+1XdrTrb11HOam2FnKoPiAbDqfK2NubfbG20l2m06oiogCqiqqgdAFAAA+wmHGc0oVMxjsXZ6+nSTq6VcNSeZdvS/V5IZwnui0dR5rOfUMP8AuNhP3Exn7kyZ6bSJWoStVRF6KgCqPoBtPXM0dTxqpX8EMHu5WcUoQbSAM55c+UbjdsDcb7ySMIx/pRyq2pq1nepJv1N6cjX8dAf8PUGe1jy8wrseqliMr47J8Gdts53HQHMi3/yCt/iFrBo0o1C0W02AnUOrHkZudXHhBcscrzcvhEk42nE4rwluHarwXe88M19yuDUWa2m8EMnmwXPnVW23YIOvKwaaNO7syo54ujncbpuTULptaunXVPqFvo4hYrhLQrZFbldwM8q8pOFAAx0Yz3gmk1WrUHiNelaup67KnoYuLWXDK4ySFX+J+g828nCzrFddZUrUrfXZQrhfEKoq72rjC5cOcdSrYYDdZIVGJmU7q1jEYWdwBMiIEiJTEREAREQBERAEREAREQBERAEREAREQBERAEREAREQBPC/RI7Byo505uVsDmTmBU8pPTY/Se8QCFafs7foE11un5tZdq28RCTUlgcq/wAYOEIDNzeXBPNjl238+7WqnS6ddKz/APFuH1GoQh/EQnAPiZHlwOUb9SGIzJzPDV6JLVKWKrowwysAQR1wQZu5tqzNOBJ3RAu6urx21XEDzKL9TZ4SBnCKgyThAeU55gCSOqSSduO1Q4fpTqOTxHLKlaZwC7AkZPoAFY/bHrPbS9kqajX4RsqrpdnWlLHFJZubcofYsWxnGd8T9dq+zFev0zaawlckMrr8SOucMM9epGPYn6zLlFzu9jCi1Gy3PLSafWgVO91TszJ41fhFUVT8QqYMWyvu2QcdBnbkdm+M28TTUXJc2mrruemla1pZsKqnxLfEVsk8w8owAB6nedyjRavFKvdV+zZTa6VsGuVfQAsRXzHGTk+uMZ21eDdjl0l11mnsZK9SedqWVWrWz+8m4I/y5x+gxjFn1M2d0QxtfdxDTW1aiyyi/h2pSq+zT2WIjoWas2FAeXysOcj2r2Izt6txLX6HUaZNeovpS4VrrVyPJaPDZbfbc1t5sb1jdpMuHdjqaqLqSXc6xrH1FhID2tZnn+H4RgkADoD77zr6fRqiCsZKjbzM7nrndnJJ+5mzmtrYNVB9ckR1/ZS9eKjW6TkRbaWXU+Jko52UYVTljhVJ6DyDfzGTBtKpKsygtXkqSBlSRglfbbI+hnrEjcm9yRRSGIiJgyJkTEQBERAEREAREQBERAEREAREQBERAEREAREQBERAEREAREQBERAEREAREQBERAEREAREQBERAEREAREQBERAEREAREQBERAE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www.wembleystadium.com/Events/2008/Football-Conference-Play-Off-Final/~/media/Images/WNSL/Wembley%20Stadium/Events/Sports/2008/Main%20Image/Football-Conference_logo_2col.ashx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8" r="21264"/>
          <a:stretch/>
        </p:blipFill>
        <p:spPr bwMode="auto">
          <a:xfrm>
            <a:off x="5868144" y="1556792"/>
            <a:ext cx="247024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368300" y="1476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520700" y="3000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2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673100" y="4524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 descr="http://www.footballconference.co.uk/uploads/website/football-conference-logo.gif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49"/>
          <a:stretch/>
        </p:blipFill>
        <p:spPr bwMode="auto">
          <a:xfrm>
            <a:off x="5595831" y="4437112"/>
            <a:ext cx="2936609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ata:image/jpeg;base64,/9j/4AAQSkZJRgABAQAAAQABAAD/2wCEAAkGBhQQEBQPEBQWFRQWFBUWFRUUGBYVFRQVFRcWFhUYFBYXGyYeFxkjGRQUHy8gIycpLC0sFR4xNTAqNSYrLCkBCQoKDgwOGg8PGiwkHiQqLjUtKTQsLDAvLCosLCwvKSwsLCw0LCwsLCwsLSwsLCwpLCwsLCwvLCwpLCwsLCwpLP/AABEIAIABigMBIgACEQEDEQH/xAAcAAACAgMBAQAAAAAAAAAAAAAABwUGAQMECAL/xABOEAACAQMBBAQGDgYJAwUBAAABAgMABBESBQYHIRMxQVEiNWFxgZEUMjRyc3SCkpOhsrPR0hUXUlNUsRYjM0JiosHC00ODwyQlNkRjhP/EABoBAAMBAQEBAAAAAAAAAAAAAAADBAUCAQb/xAAzEQACAgEDAQYEBAcBAQAAAAABAgADEQQSITETFEFRYdFScYHwIzI0kRUiM6GxwfHhBf/aAAwDAQACEQMRAD8ApNGKKK+unykxpo01miiezGmjTWaKITGmjTWaKITGmjTWaKITGmjTWaKITGKNNZoxRCY00YrNFEJjFGms0UQmNNGms0UQmMUaazRRCY00aazRRCY00aazRRCY00aazRRCY00aazRRCYxRis0UQmNNGms0UQmNNGms0UQmNNGms0UQmNNGms1nFEJ86a+44Cxwqlj5AT/KsZrdZ38kLa4pHjbvRip9YNeHPhPR15n2dkTAZMMmO/o3/CuVo8HBGD3Hkavew+L11DhZws6eXwJMe+UYPpHpq/7I3tsNqYiZVMhH9lOilj36SchvQc1FZqLauWTjzBliUV2cK/PkYhNNGmnbt3hFazAtbkwP2AZaMnyoTkegjzUrN490riwfTOngk4WRecbeY9h8hwabTqq7eAefKLt01lXJ6echdNGms0VTJoUUUUTyFWLh/syO52hFDOoeNhJlTkA4jZh1EHrAqu1a+FvjWDzS/dPSryRWxHkY6kZsUHzEZG0N1Nj27BZ0hjYjIDyMpI6sgF+rNRm9nD2yaxkurNQjJGZVZHZkdVGSOZIIIzzFTO+W6tndyo93OYmVNKgSRpldROcOCTzNa96ITa7HaCyTpYxCU16wdMRHhP8A4+RJ5eesVLGypDHOfHpNh0XDZUYx9ZA7v7n2kmxhdPCpm6CZteXzqUyaTgNjlpHZ2UqBTw3W/wDj4+LXH85aR4rR0rEtZk+Mz9UoCpgeEa+xdz7STYvsp4VM3seZ9eXzqXpNJxqxy0js7KpnD3ZcdztCOGdA6FZCVOQDhCR1EHrFMzd3/wCPf/yXH8paXvCrxpD7yX7tqVW7bLeemf8Aca6Lvq464k5vLutbRbYsraOILFIF1plsNl3HMk56gPVVr2huhsi309PHDHqzp1yMucYzjL8+seuonfDx/s/3q/bkqw76btWt50XsuYxaNejDomrVp1e3BzjA6u+pWsb8PLEDHh9ZUqD+fCjr7Sh7/wBhsxLUNYGHpelUHo5C7aMNnlqPLOKXdXTfrdS0s4o3tJzKzOVYGSN8DSTnCAEcxVLrV02NnBJ+cy9TnfyAPlGlw63AtprQXl2uvWW0qWKoiISuTgjJJUnnyxip+z3c2NdMYoFgdgCSI3OrHVkaWz2jnXDw13jtpNniymkRXXpEZHYJrR2Y5UkjPJiOXPlXXa8MLRW6S0uJ4nwQGilUkA9mcZx6ay7XbtG3sRzx5TTqRdi7FB4585QdqbiadrDZ0THQ+llZuZWMgs2e8rpYeXAphncbZVmiidYxnkGuJObEdfWwHqFQWw9izWu3kjnmacm3dkkcksU5jByTgg6vX5a4uLlo8+0baCMameJVVfK0jj0dXM+SmszWOqb+NuciKVVrVn2856Sf25wys7m3MtiAj6SY2jctG5HYQSRg4xkdX1VA8K91ra8gma5iEjLKFBJYYGgHHgkdtW/hlsuW2s3gnUq6TyDB6sEIQVPUVPM5FRnCAf1d58ZP8qUbXFbruzgjBjRWhdG24yDkRX3Nmg2g0IX+rF0UC88aOl047+rlV54pbqWtpaxyW8KxsZgpILHK6HOOZPaB6qpl341f46fv6ZPGn3FF8YH3clWWMwtrGesjrUdnYcSE4WbmwXUM091GJBrCJksMaVy58Ej9pR8muriNuTbQ2IubSJU0uhZlLENG/g9pPaUNT2xx+jtg9IeTC3aX/uS5Zc+llHorXut/7hsLoCct0LweZo8iP6hGaka1+0NuTtDYlS1J2YrxztzKpwo3at7xbg3MQk0GLTksMag+fakdw9VXE7pbH19Fpt9edOjpjr1dWNPSZz5KgeCA8G7z3w/ykrn2twxu5toSXC9EI3uOkBLnUF1A50hevHZXdpzewLlR8/Sc1DFKkICf/Zy8Tdw4bONLm2BVS+h0JLAEglSpbmPakEZ7RV0udyNlwxiWaGKNeWWd3UZPVzL1EcZNrR+xktQ4MpmVygIJVVVubDs5kAZ6+fdVr3l2RDdWghuZDHGSh1BlTmOYGWGKS1jmtNxPU/txGrWgd9oHQfvzKVvHszY62k7W5t+mEbGPTKS2vHLSNfM5pUUxd6dxrC3tJZ4LkvIoXSplibOXUHkoyeRNLqtPS42kgk8+MzdVncAQB8oweFG7dveeyfZMQk0dFpyWGNXSZ9qR3D1VbpN3NirJ0LC3EgbSUMrBtXdjX11CcD//ALf/AGf/ACVMX+4+z5bxp5Lg9K0odo+liA15B06cauwcs5qC9z2zAsQPT5S6hfwVIUE+vzlZ4nbjQWccdzbAorSdG6ZLDmCQV1Eke1IIz2irne7kbLgTpJoYo1yBqd3UZPUMl6geM1zL0UMfR4h6TUZcg5fSQq6escixyevFXHerY8N3bdDcyGOPUp1BlTmOoZYYrhrH7Ovcx5z0+kYtaB32qPD/AHKVvJs3Y62c7Wxt+mEbGPTKWbXjlpGvmalNh7q7JmjiULA8rRqWVZSXLaQW8EPnvzVZ3p3GsLe0lnt7kvIoXSplibOXVTyUZPIk+iofhX41h97L921P2bqiyu3Gf8SffttCsg5jJvNztkwkLNHBGSMgPKUJHVkBn6qSe1EUTyiPGgSyBMHI0hjpwe0YxV541+7IfgP/ACPS8qjRo2zeWJzEaxxu2BQMQooq78MdzBeTG4mGYIiOR6pJOsL5VHInzgdpqqywVqWaS11mxgonduRws9kxeyLwuiMP6pFwHIPU7ZBwO4dvX5922+C8igtaSiT/AAS4VvQ48EnzgU3AKKwjrrd24H6TbGjq27SPrPMF/s6SCQxTI0bjrVhg+cd48o5V8Wtq8riONWd2OFVQSSfIBXo/bu7kF7H0dwgYf3WHJ0PejdY/l31o3b3Rt7BNMC+ER4UjYMj+c9g8gwKs/iQ2dOZJ/Dzu68Sg7s8HS2JL9tI6+hjI1fLfqHmX10ytlbEgtV0W8SRjt0jmffN1t6TXdURtPey1t8iSZdQ60TLv6VTJHpxWdZdbeef2mglVdI4/eS9aL2ySaNopVDowwysMgiubYm3I7yLpoScZKkMMEEYOCPMQeXYRUhSCCp9Y4EMJ5j2taiK4miHUksiDzK5A+oVyV3bdm13U7jqaeUjzF2Irhr6tfyjM+Xb8xhRRRXU5hVr4W+NYPNL909VSttrdPEweJmRhnDISrDIwcEc+o1xYu9CvmIyttjhvIx5b58PRtKVJTMY9CaMBA2fCLZyWHfXTd2MeztkSQF8rHBIupsAszhsDHlZ8AUk/6T3f8VcfSyfmrlvNpzTf20skmOrW7PjzajWeNHYQFZuB6S86ysEsq8mO/cS06XYsUJOA8UqEjrGp5FyPXUBPwWhVGb2RLyUn2qdgzS0t9vXMahI55kUdSrI6qOeeQBwOZNbG3muzyNzP9LJ+auhprVYlHxkznvNTKAy5wI4OHMsd1shbfPUkkUgB8JdRb1ZVgRXzutwwjsbkXImeQqrBVKqoGoYJJHXyz3ddJS1vHibVE7I3ejFT6wa7Zd5btxpa5nIPWDLJg/XXjaSzLbGwG6wXVphdy8iMHeLaaTbw2ixkHoikbEcxry7EejUB581at9txxtPosymPo9fUgfOvT3kY9r9dIWCZkYOjFWByGUkMD3gjmDUh/Se7/irj6WT81dNpGBUo2MCeLq1IYOucmWbfHhouz7b2SJzJ4arpMYX22eeQx7qotdt3tq4lXRLNK65B0vI7DI6jgnGa4qrqV1XDnJklrIzZQYEbm4G7llfbNw8UZmHSRyPgGRSSxRufbpKkHyeSpDdLheLC6Fz7IL6VYBQmjOoY8I6jnzUmrO+khbXC7xt3ozKfWprsl3mu3GlrmcjuMsmP51I+mtJba/B8JWmprAXcvIjL3g3mhi2/bsXGlIjDK2eSNIXxk9mCUz3Zqy7wbo+yriG8ineCaJcK6BWBU5PMHr628hBrz6a77Tb1zEumKeZF7FSR1A8wBwK8bRn+Uo2CBierrBzvHBOZ6RV9CqJGGo4XPJdTY7BnrODyqi8M9NvcX1kZUeRZteV5BwRhsA9qnkRzwT20o7ras0rBpZZHZTlS7sxUjqKknkfNXOkrK2sEhs51AkNnvyOea5TQEKyluvpOm1wLAhekdEvCaJrw3fTPgzdKY9K9erWRq7s+TOK08UnW4ks9nKQZJLhWYDrVMFcnu9sx+SaV39KbvGPZU+O7pZPxrhjvZFk6VXcSZzrDHXnqzqznOK7XS2bgztnHScNqq9pVVxnrPQG9e9EGzoo+nRnVzpVECnkozzDEDA5esVo3Q31tr5pIreNoygDEMqKCCcZGknq5esUir3acs+Omlkk0509I7PjOM41E46h6q+LO/khbXDI8bEYJRipI68ZU9XIequP4euzGefOd9/O/OOI69xtmexr7acQGB0sTr72QSOPVqx6Kr21OKF1BtCS30xNElx0eNJDFNWPbauvHbil8u8NyGLi4mDMAGYSPlgudOTnJxk+uuOSdmcyMzFydRYklievJJ558tMXRgsWfByB/iLbV4UKnHMbvGbZ0fsWO40gSCdU1AAEqyuSCe3moNWnefdwbQtBbF+jyUbUF1e154wSKQV5tmeZdE00si5zpd3cZGeeGPXzPrrd/Se7/AImf6WT81L7m+1QG5GZ33tNzErwZeNscHlt7ea4FyW6ON309EBnQpbGdfLOKWlSMu8N06lHuJ2VgQymWQgg8iCCeYqPxVlK2KD2jZklzVsRsGI0uB/8A9v8A7P8A5KlNrcJEuLuS6a4YB5NZQRjl1cg2rydeKUVltOaDPQyyR6saujdkzjqzpIz1n111f0mu/wCJuPpZPzVO+ns7QujYzKE1FYrCOucRrcY7tVskiJGt5kKjtwoYsfNzA9NWHezdobQtvYxfo/CVtQXV7XPLBI76883F08rapHZ273YsfWTXf/Se7/ibj6WT81L7kwVQrcjM774pZiy8HEu22uEC21tLcC5LdHG76ejAzpBOM6+XVUFwr8aw+9l+7aoObeG6dSj3EzKwIKtJIQQesEE4Irktbp4mDxMyMM4ZCVYZ5HBHPqqkVWGtldskyc21h1ZFxiX3jV7sh+A/8j0vK6LzaEkxDTSPIQMAuzOQOvALHq51z02mvs0CnwirrO0csPGbbS1aWRIoxlnYKo72Y4H1mvRWyLOLZ9tDbZAGVjB7ZJX6zjtJOo+QDuFKfhNssSXpnfGm3jL5PUGbwVJ8w1n5Ndd3vib7bNroJ6CO4RYh+1k6TIR3t2dwx5ah1Sm59g6KMn/Uu0pFSbz1JwI5aM0UotpwX20b+4sxOqLGXYiQtoEYcquiNfBbC6Dlv2uvnWTXXvzk4AmpY+3GBnMYW0987S3yHlDMOtY/6xh59OQvyiKpm1OMgLdHaRamJwucyuT5I4zjPy/RUG25lqI4bsXfsyFLqKG4UeBFiRlU6NB5YLoeR5ioTeC1Gy9t6oxpSOaOVAOoRtpYqPJgutW1U1E4HJktltgGTwJJjbG0tqSTwhirQozyRyMY+S5BURIBlsjGGz1jJrott2LSO1trq8a6uzcKGjt7dNK6sBmUqndnGcjqPKrBFsySDeUzRxu0NxFl3VSUAZOepsYHhxA/KHfWNlXYSwuLJb1bP2NezRCU6SehDswVQx68MRy5+BQ1hwNvA46ffnBUGTu68z44OXhRri0ZWQqchH9suhipDeUK0QPmpibVvOhglmP9yN3+apP+lKDdW/gg2xH7HnkuI5fBeaUEF5X1K3Mgahq6I5pxXtmk0bRSLqR1Ksp7QeRFI1AAcMfHEbQcoQPCeYCc8z19tYq0b87kvs6XIy0Dk9G/aD16H/xDv7Rz7wKwDX0COrruXpMB0KNtbrMUVNb5bJ9i300IGF1a095IA6j0Zx6Kha9VgwDDxnjKVJU+EKuHCzZsVxfGOeNZF6FzpcBhkMmDg9vM+uqfV64OeMT8BJ9qOlak4qYjyjtMM2rnzjHu9gbLhbTLFaRsRkB+iUkdWcN2cjWj9H7H7rH50P41RONHu6L4uv25KoFQU6U2IG3nmW26oVuV2DiPobO2P+zY+uH8a0bW4ZWN1ETAqxMR4EkRyuezK50sPNg+WkZTC4N7XZLt7XJ6OSNmC9gdMHIHZlS2fMO6vbdM9Sl1c8Qr1KWtsZBzKbNsxoLr2NMPCSVUYdh8IdXeCDnzGntdbq7OiXXLb2yLnGp1RVyeoZPKl7xWsgm1IJB/1FiJ8rJJp/lp9VW7i54sb4WL7Vc3ObeywcZ/8nVKCrtOM4nR+j9j91j86H8aP0fsfusfnQ/jSFop3cT8Zie+j4BH3/Q3ZdyCI44G8sL4I+jalxv/AMPjs/E0LF4GOnwvbRseoMR1g88H0HszT7e4aNxJGxR1OVZTgg94Ip7bVf2dsNpHHhPaCU/CIofl8paWws0zqd2VJjAU1KsNuCJFcON2LWfZ0Us1vE7lpcsyAscSMBknyDFSv6O2P3WPrh/GvnhX4qh99L969ImTrPnNcJU11rjcRg+86e0U1odoOR7R8fo/Y/dY/Oh/Gj9H7H7rH50P40haKf3E/GYnvo+ARg712Vodq2UdqsJiYxCRYtBRiZSCG08s6ceimS25tgCAbWDJzgaF545nHLupE7re7rX4xD9tac3ELa/sRbS57Eu11eVGjkV/8pNI1KMrJWpPQx+mdWV7CB1iu4kbAWzvmWNQsUiiSMDkADyZR5mB5dxFVanPxg2P01ml0nMwtkkdscmAf82g+ukxV2ks7SoE9RxIdVX2dhx0MKKKKqksYfCXdaO5aae4jWSNQI1VxqUufCY4PaAF+fV+v90bHoJXS2gyEkwQi8mUMD2dYI+qufYUI2VscO48JIjK475H5hfPkqvor63WlLbGR2OWaCVie8kyEn1msC6xncuDxnE3qa1RQhHOMxV8NbCOfaEUcyLIhSQlXAYEhCRyPlqb4p7Ght7m1SCJI1ZTqCKFDeGo546+VRfCfxnD7yT7s1YeMfuuz96fvFq92PegM+HvIkA7sT6+0vF1urs6JdctvbIv7Tqirk9XM8q4v0fsfusfnQ/jWri14sf4SL7YpFVLpqGuTcXI5lGpvFLbQoj6/R+x+6x+dD+NH6P2P3WPrh/GkLRVPcT8Zk/fR8AjH4d7Ht7i/vUkijkjUsYwQGUDpWA0dmNOOrsq8XOxNlRNoljs0YYyr9ErDPVyJzVI4J+6Lj4JPt1D8WPGknvIvsUp6zZqCm4jj2jUsFdAfaDzGV+j9j91j86H8aP0Zsc8tNl6Gh/0NIWim9xPxmK76PgEeO0+Ftjcx5gHRMR4LxMWTPlUkgjzY89JzbWx5LSd7eYYdDjl1MDzVl8hGDVm4UbZeG/SAMejmDKyf3dQUsrAdhyuM9xNS3GyyCz28463jdD/ANtgR94a8pL1XdkxyCOIWhLae1UYIPMqNptzoLCW3jOHuJP60jshjUBV+UzPnyDy1HbIueiuIZf2JY2+a4P+lctYq8IOfWRFySPSepgaX+1P/S7fgl6luE0N5S66MfOii+dVx2De9NawTftxRt6Soz9eap/GGzPsaK5QkNFIQGXIK6hqUgjqIeNeflr52gfibD45E37j/JvHhzPjb0YhtLyK/wDYcUOl/YUUK6ZA419G4X9s+AeXUc9QqHn3ptL+SIx2DXl6YERtXgxrgEt7bI5M7eEV7udSKbu2tituzWU1/NMAzy6emAHglidXIe25DHPHM1t3NtVi2jepHbva9LCjwrIFBUKSrlQpIC62U6cnFOG0KTz/AI9D6xR3Egcf59flIbatvty2scvKBFEgDdEVM6xqMZLhcnA7VOe3y1RL2VYJHjiiTKsQJJf652HWGww0DIIPte3rpocL4J5Y7n2VP0qyakkjeQvLG6koxZTnSGBbu9qOVLPbmypUlSLQ/SaAjLpOrMRMXtcZ5osbZ7nFVUkbypx9JNcDsDLn6zFvteQoZGdmeGSOZMnOkZ0MFHUo1GE4H7NekLO5EsaSr7V1Vh5mAI+o15qtrHodfTMiao5EKZ1SElTo8BM6SHCHwtPVTv4XbS6fZkOfbR6om+QfB/ylaTrVG0MPA/5/5G6RiDg9fb/ssO1dlx3MLwTLqRxgj+RB7CDzBrz9vPuw9hdG3fmpIMb9joTgHyEdRHf6K9Fk1Ab27tJfRKpwHjdXjY9hBGoHyMBj1HspGk1BqbB6GO1OnFq5HURecZ7LTcwS/txFT542/BxS7prcakzHbN/+ko9aof8ASlTWvozmlZlawYuMKvXBzxifgJPtR1RavXBzxifgJPtR13qv6LfKcab+qvzm3jR7ui+Lr9uSqBTK4u7JmmvY2ihkkUQKCURmAOuTllR18xVG/o3dfw0/0Un5a40rKKV58J3qVY2tgSOq4cKB/wC6R+8l+wagl3ZuycC2n+ik/LTJ4V7kzW0j3dynRkpojRsasMQWZh/d9qAB18zRqrUFTc+ENNUxsHE4+Lx/9bZeb/ypVi4ueLG+Fi+1VI4lbUE21kRTkQ9FGcfta9TeosB8mmDxL2ZLc2DRQIZH6SM6VxnAbmeZqDG3sc/fMvB3drj74iDoqwf0Bv8A+Fk/y/mo/oDf/wALJ/l/NWt2tfxD95ldjZ8J/aV+n1skadgrn+BY+uNj/rS32NwqvJnAlToY8+EzlS2O3Sqkknz4FX/iNtiOy2cbRCA8kYhjTPMRgBWY+QKCM95FZ+qdbWStDk5l2lRqlZ3GOJv4VeKoffS/eNSJk6z5zT34VeK4ffS/evUceDFoefS3Hzo/+Ol1ahKbbN3ifeMtoe2qvb4D2iXop0fqXs/3tx86P/jo/UvZ/vbj50f/AB1V3+n1/aTdxt9Iq91vd1r8Yi+2tNLjT7ii+MD7ElUe42KlntuK2jLFEuLfBfBbwujY5wAOtj2VeONPuKL4wPsSUq1g19TDxjKlK02KfCd+492u0dkiCXmQjW8nfyGFPn0FT56SN7aNDI8L8mR2RvOpIP8AKr1wc210d09qx8GZMr8JHk/Wpb5orRxe2L0N6J1Hgzrq+WmFf6tB9Jrqn8LUNX4HkTy78WhbPEcGUWp3cfYvsu/hhIyobW/vE8Ig+c4X5VQVNrgtsXTHNeMObnok96vNz6WKj5FU6mzs6iZNpq+0sAm3jPtnRBFaKecja394ntQfOxz8iprdHxJH8Xk/30qN/wDbXsraEzg5RD0Se9j5ZHnbUfTTX3R8SR/F5P8AfWbdX2dCD1mjVZ2l7n0i04T+M4feSfdmrDxj912fvT94tV7hR4zh95J92asPGP3XZ+9P3i1RZ+rHy94hP0p+ftLNxa8WP8JF9sUiq9KbxbAS+gNtKWVSynKEBsqcjrBH1VU/1L2f724+dH/x0jSaquqva3nHavTPa+5fKJeinR+pez/e3Hzo/wDjrTecHbRI3cST5VGYZaPrAJH/AE6r7/T6yXuNvpIXgn7ouPgk+3UPxX8aSe8i+xUvwS90XHwKfbrHEfdO7uNoPLBA7oUjAZcYJC4PWaWGC6sknw9owqW0oAHj7xc0VYP6A3/8LJ/l/NWV4f35OPYsnp0D6y1W9tX8Q/eRdjZ8J/abOG6Z2pbY/ac+gRuauHHBuVoPLMfu67OHHDyW0lN3dYDhSscYIYrq9szEcs45ADPWaqfFbeBLq8EcTBkhUpqHMFycvg9oGFHnBqHcLdUCvIA95dtNWmIbqT7SlmpzdHdOTaE2hfBjXBkkxyQdw72PYPT1CovZ9g88qQxjLuwVR5T2nyDmT5BT/wB3tix2UC28XUObN2u59sx8/wBQAHZT9VqOyXA6mI0un7VsnoJI7L2elvCkEQwiKFUE5OPKT1nOT6a4d8bDp7C4jHM9GWX30fhr9a49NSatX3nNYIYht3jNwqCu2LfdX2dc7OQ29/HGEPRkNGpaNFyBqc5ydOkjkOR66072b7pb3Fm1vItzNbo6zuOSSB1RWUsuRqJXVyzpIHmqg7d2f7HuZoD1JI68+1QTp/y4PpqPaQdlba6VWbeTx5Y85htq2VdgHI8c+UvW1+LMjKy2kEdu0mdUg8OQk9ZGFUavKc1V762vnhe5n6boncFmkYqJHICZ0kjWcIByBxpq+7Nms7aG3usRQ6kjJYf2p6SN4pgCHMhKyaXzpAAUYyc1Tdu7djeOaAMZA00cySHWAjBGSUASszkHI5k8yM+SuagucIv1MbYW25d+fIStBKanBLaOPZNsf8Eqj/I/+yllZWsk7aII3lbujUt68dVM7hpuRd2tz7KuFWJOjZdGoM7asYyF5KBjPX2V3q2TsipPM40iv2gYDiNEmtbNQzVrZqwQJuRb8aJf6u1T/HK3qVB/rSsq+8X73VdxRD/pxZPnkYn+SrVCr6LSLikT5/VnNxhV64OeMT8BJ9qOqLV64OeMT8BJ9qOutV/Rb5TnTf1V+cY28/ECDZ8qwzJKzMgcGMKRgkjtYc/BNRH657P93cfNj/5KqvGj3dF8XX7clUCoqNHU9YY+Msv1liWFRHT+uez/AHdx82P/AJKhtv8AGYshSziZCRjpJdOV8qouRnyk+ilfRVC6GkHOIhtbaRjM6bRy0yMxJJkUknmSSwJJPaa9C71bxiwtjcshcBlXSCAfCOM5NeeLD+1j+ET7Qp18XPFjfCxfapOsUNbWp6f8jtGxWt2HX/sh/wBd0f8ACv8APX8KP13R/wAM/wA9fwpS0U7uNPl/cxHfbvP+0d2xOKttduLeRZIWc6VJI0knkBrU5Uk9XL01WeJ+4nQKb6F3dSwEqyM0jLnkrB25lc4GCTjIpb5xzHXT83sk6XYsrt1tbK58+Fb+dT2V92sU19CcESmuzvNbB+o6TXwr8VQ++l+9eknJtSbJ/rZOs/8AUf8AGnbwr8Vxe+m+9ekRJ1nzmu9KAbbfn7xeqJFVePL2nR+lZv3sn0j/AI0fpWb97J9I/wCNctFaO0eUg3Hzkvu3KWv7ZmJYm4hyWJJPhr1k0z+NPuKL4wPsSUrd1vd1r8Yi+2tNLjT7ii+MD7ElZ9/6iuX0fp7Io9l7Qa3mjnT20bq48uk5I9IyPTTn4kbPW92X7Ij59GFnQ96EeF/kbPyaR1OzhTtQXOz2tpPCMRMZB7Y3BK58mCy/Jr3WgrttHgf7TzRkNuqPiIlUQsQoGSSAB3k8gPXT5v3Gydj6VOGjhCKe+Z+WfnsW9FL/AHO3RI2y0DjK2rtIc9oUjoT6SyN6DUrxq21lobNT1ZlfznKxj1az6RXF5F1qVjp1P399Z1QOxqew9egivp87o+JI/i8n++kNT53R8SR/F5P99df/AEPyL85zoPzt8otOFHjOH3kn3Zqw8Y/ddn70/eLVe4T+M4feSfdmrDxj912fvT94teWfqx8vedJ+lPz9paOKszJs12Rip6SLmpIPtx2ikl+lZv3sn0j/AI06+LXix/hIvtikVXv/AM8A1fWea8kWDHlOr9KzfvZfpH/Gg7TmPIyyfPf8a5aK0No8pBuPnGRwT90XHwSfbq0b0cTksblrZoGcqqnUGUA6hnqIqr8E/dFx8En26h+K/jST3kX2Ky2qW3VFW8vaaa2tXpgy+ctX67o/4V/nr+FZXjdF220nz0/ClJRVHcafL+5k3fbvP+0fdptC125buqPMmOTortG66urUFOlwcHryOVJrend5rC6e2c6gMFGxjUje1OOw9YI7wasXB+5K7R0jqeGQH5Olh/L667eNaj2XAe0wn6nOP5mk0g039kPykR9pF1HaHqJBcN71YtoR6wPDDRqT/dZh4JHnxp+VTsR682xyFSGU4IIII6wRzBHpp8bs7dF5bJOPbEYcfsyD2w83aPIRXOvr5DzvQWDBST6tWwNXJHMDnBzjkcc8Hy91bQ1ZZE08xO8XLARX/TdQmiVs/wCJPAb6lU+mqjs/Z8ty2i3iklP+BSQPOeoV6G2jseC50+yIkl0EldY1aSevHqHLq5V2QoqKEQBVHUqgKB5gOVaCa4pWFA5Ez30QdyxPBie2Twfu5cG4eO3XtH9pJ6l8EeurpsjhLYwYaRWuH75T4OfIi4HrzVw1VjVUz6m1+plCaatOghbW6RLoiRUUdSooUeoDFc219rJawvcSkhEGTgZJyQAAO0kkCugvS24wbcwkVkp5selk8wyIwfOdR+SK4pr7Vws7usFaFp2XPGS3H9nDM3vtCD+bH6qrm1eLdzICsCJCD/e/tH9BYaR6qotFba6OpfCYzau1vGbbq6eVzJIzO7HJZiST5ya1UUVV0kvWFXrg54xPwEn2o6otTe6O8x2fcG4WMSExsmktp9sVOcgH9n66TepesqOuI2hgtgY9JZONHu6L4uv25KoFT2+O9R2jOs7RiPTGEwGLZwzNnJA/a+qoGjToUrCt1nt7B7Cw6Qooop0RN9h/ax/CJ9oU6+LnixvhYvtUkYJdLK/XpYHHfgg/6Vct6+JjX9sbZoFjBZW1By3tTnq0io76me1GA4HWW0WqlbqeplJoooqyRQNPnb3iJ/iafYWkNV5vuKLS2JsegUAwiLXrJPJQudOnydWaj1VTWFCo6GW6a1UDbvERgcK/FcXvpvvXpaPwt2hk/wBQOv8AeR/mrr3Y4otY2yWogVwpc6i5UnUxbq0nvxUr+u9/4VfpT+SphXqK7HZFHJ+/GPL6exFDk8CV39Vm0P3A+ki/NR+qzaH7gfSR/mqxfrvf+FX6U/ko/Xe/8Kv0p/JTN+r+Eff1nGzSfEfv6Sr2W709ltG0juUCM00LABlbwekAzlSe0GmBxp9xRfGB9iSqDt7flru8gvTEFMOjCBiQ2hy/M4GOvHVXRvjxEbaMKwtCI9MgfIctnCsuMFR+19VetXa9lbsOnWeLZWlbop69JT6uXCnbXsfaCxk+BOpjPdq9tGfWCvy6ptfcExRldThlYMp7ipyD6xVlqdohU+MjrfY4bynpiLZscc0tyBh5FQO3kjDafqY+oV553p2x7LvJrjsZzo94vgp/lA9dW3avGGWe3kgECoZEKaw5JXUMEgae7PbS9qLR6d6yWfr/AKlms1C2AKnSFPndDxJH8Xk/30hqvOyeKDW9ktkIFYLGya9ZBOrVzxp/xd9N1lTWKAo8YvSWrWxLeU5OFHjOH3kn3Zqw8Y/ddn70/eLVG3W2+bC5S5CByqsNJOkHUunrwe+u/e7fQ7QlhlaIR9ECMBi2rLBusgY6q8epjqA+OMe89W1RQUzzn2jd4hbGlu7FoLddTl4yBkLyVgTzY4pU/qs2j+4H0kX5qsX673/hV+lP5KP13v8Awq/Sn8lS0pqqV2qo+/rKbn01rbmY/f0ld/VZtH9wPpIvzUfqs2h+4H0kX5qsX673/hV+lP5KP13v/Cr9KfyU7fq/hH39YrZpPiP39J88G7cx3d1G4wyoFYdeGWQgjI6+YNQfFfxpJ7yL7FaN29+msrm4uREHM5YlSxULly/I4OevFRu9O8Bv7lrkoELKo0g6h4Ix1kCmJU/eDYRxj2i3tTsAgPOZEUUUVbIpcuE3jNPg5fs1Kca/dUHwLfbNVDdXeE2FyLkIHIVl0k6R4Qx14NdW+W952lJHK0Yj0IVwGLZyc55gVGam7wHxxiWC1e7lPHMr1WPcnek2U2Hz0MmBIOvSexwO8dveCfJVcoqp0DrtMmRyjBhGhxAsHCrtK0dlZQokaJiNUZ9o+V6wM48xHdVZsuJl7HyMiyD/APRAT85cH66zulvp7HX2NcjXbtkY6zGG5NgdqHJyvpHcYfeDZIt5cRsHhca4ZAchkPl/aB5HzeWpK6gPw7BnyPpK7LSfxKzjzHrLhb8Y5R/aW8be9dl/nqq9brbzLf2/TqughirJnVpIwRzwM5BB6qQVXPhjt3oLk27HwJgAPJIudHrBK+kUvUaRAhKDmd6fVOXAc8Rx66xrrm6SjpKycTXzNlzdrGjSOcKqlmPcoGSfVXn/AG/tdru5kuG5a25D9lRyRfQoFNrfHZ1xdxi2gKojHMruTzAPJAoBJ58z5h5arTbh2dnH017Mzgf3R4AY/sqBlmPmI9FaGkZKxuPU+Ez9Wr2fyjoPGLqipPbe11mbTDGsMKnwI1HM/wCKRut28/V2eWMrWUkjJmSwAOAYUUUV7OYUUUUQhRRmjNEIUUZozRCFFGaM0QhRRmjNEIUUZozRCFFGaM0QhRRmjNEIUUZozRCFFGaM0QhRRmjNEIUUZozRCFFGaM0QhRRmjNEIUUZozRCFFGaM0QhRRmjNEIUUZozRCFFGaM0QhX30p06cnTnOOzPVnHfXxmjNE9mayjEEEHBByCOsEdRFfOaM0Qjj3W3vS6gDSOqSrgSBiFyf21yeo/Uc+Suu83utYvbzx+ZTrPqTNJCs5qE6JSc54lw1rgYxzGLtfimBlbWMk/ty8h6EByfSR5qom0dqS3D9JM5du89QHco6lHkFcuaM1TXSlf5RJrLns/MYUUZozTYmFFFFEJ//2Q=="/>
          <p:cNvSpPr>
            <a:spLocks noChangeAspect="1" noChangeArrowheads="1"/>
          </p:cNvSpPr>
          <p:nvPr/>
        </p:nvSpPr>
        <p:spPr bwMode="auto">
          <a:xfrm>
            <a:off x="825500" y="6048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2" name="Picture 18" descr="http://upload.wikimedia.org/wikipedia/en/4/49/Blue_Square_Bet_Premier_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844824"/>
            <a:ext cx="43529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rolandsannes.files.wordpress.com/2011/04/blue_square_logo_203_203x152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713211"/>
            <a:ext cx="19335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5536" y="559098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Above: Logo used in all external </a:t>
            </a:r>
            <a:r>
              <a:rPr lang="en-GB" dirty="0" err="1" smtClean="0"/>
              <a:t>comms</a:t>
            </a:r>
            <a:endParaRPr lang="en-GB" dirty="0" smtClean="0"/>
          </a:p>
          <a:p>
            <a:r>
              <a:rPr lang="en-GB" dirty="0" smtClean="0"/>
              <a:t>Opposite : FC legal entity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5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Equivalents – Isthmian League</a:t>
            </a:r>
            <a:endParaRPr lang="en-GB" dirty="0"/>
          </a:p>
        </p:txBody>
      </p:sp>
      <p:sp>
        <p:nvSpPr>
          <p:cNvPr id="4" name="AutoShape 2" descr="data:image/jpeg;base64,/9j/4AAQSkZJRgABAQAAAQABAAD/2wCEAAkGBhQSERUQEhQVEhIQFBAVFhUUFRAXFBQYFRUVFRcYFxcXHC0eGCUjGhcUHzAgIycpLC0sFR8xNTA2NSYsLCkBCQoKDgwOGg8PGikkHyMsLy0yMiwwMSwsLC0sLSwtMjI1LywqLCwqMDUsMCwsKS0pKiwvLCwtLC0vLCwsLCwqLP/AABEIAKgBKwMBIgACEQEDEQH/xAAcAAEAAgMBAQEAAAAAAAAAAAAABgcBBAUDCAL/xAA+EAACAgECAwYEAwUGBgMAAAABAgADEQQhBRIxBgcTIkFRMmFxgRRCkSOSobHBFVJicqLCJDNDU4LRFyZU/8QAGgEBAAIDAQAAAAAAAAAAAAAAAAMEAQIFBv/EADQRAAIBAwIEBAQFAwUAAAAAAAABAgMRIQQxEkFRYQUTcYEikbHBFKHh8PEyYtEGJDNCUv/aAAwDAQACEQMRAD8Au+IiAIiIAiIgCIiAIiIAiIgCIiAIiIAiIgCIiAIiIAiIgCIiAIiIAiIgCIiAIiIAiIgCIiAIiIAiIgCIiAIiIAiIgCIiAIiIAicjjPavTaR0TUWitrASoIc7DbJ5QcDPqcToaTXJagsqdbEPRkYMD9xMXV7G7pyUVJp2fPke8SOca7wNHpSVe4M46pV52HyONl+5EiWt7713FOmY+xssC/6VB/nI5VYR3Zbo+H6msrwg7fL6loRKcbvs1PpRSB8zaf48wm3pe/Bv+ppVPzSwg/oy/wBZotTTfMtS8E1iV+D81/ktiJDeE96+iuIVnahj/wB1cL++pKj74kqOvrFfil1FYHNz8y8mPfmzjHzk0Zxlszm1dPVovhqRafc2Ikb4Z3gaTUaj8LS5dyGIPKwRuUEkBj12BPTG0kgmVJPY1qUp03aaafcRETJGIiIAiIgCIiAIiIAiIgCIiAIiIAiIgCIiAIiIAmZiZgCIiAJgzM5naDjtekofUWnyoNgMczsfhVfmT/U9BMN2yzaMXJqMVdsrrvt0Hm0949RbUfth1/m/8JV+k4rYnMqO6CzZgjMoYezAHf7yWto9Xxey3WWPXVVVsXtcrTUOoRTg/Ik49RnqJG+LcBbTuAxR1YcyWVsHrsGcZRh8wQQcEH0lWEqL45VE87M9WqeppwpaejOLlFvii+jads4us80d/s5wvRrpm1ut8R08Xwa6qSAWYIHYk5GBg+4++ROnV2T4Zq99Lrjp2P8A0tSFyPkCSufsWkNo4gVrek712ENj+665CuvscEqfcMfljUlJTiklZHalpK05ykqkou+LWat6FinuWvO66ihl98Wf0B/nPO7u402n31nEa0A6pWq85+gLE/6TI7wjsjffpL9XWPJRjA9XxvZyj15VOfn0nBm7cUk+DfuQU6eoqylD8R/S7O0UmTk8L4XqUtq0ZvrvoqstR7T5LRWvMwIztt8l9/TEg1muYJ4XM3ITz8nM3Jn35emfnNrTa81pYqbNcvIzevh7EoPbmOM/JcdCc6Zo5j6knAAHUyShOlxp1Vjsa6nTauFGUdPK7urOVnbq8r5Ew7pq+fiNTEjyJe318hXb3+LP2MvoT57TsRraUOoQAHT+ZhXahup5d8sqnKkYzjqMHaWp3e9thrquSwgamkDnA2Dr0Fij+Y9CfYiWKU0pONrXd0cDxShOpGNdTU+GKjK3J9fRsmMREsnAECIEAxERAEREAREQBERAEREAREQBERAEREAREQBMmYmYBiJmIB+SZR3ep2mOo1RoU/sdKSvyazo7fY+UfQ+8uHtFxP8AD6W6/wBaq3YfNseUfdsD7z5pZiSSTknJJPU56mUtXOyUVzPTf6e0qnUlWl/1wvV/p9SeaGr/AOu3k/8A61I/eoX/AN/pIONQ3J4ecrzcwHoDjBI9sjAPvgewxY/amn8JwTTaM7W6h1Zl9epub9GNayvzwa8IbTTaK16ua7Ag+rYwJWqpppdEdzw6pCUalSTVpVG1f2R5aHQvc4qqRrLHOAqjJP8A6+vQSZjuwNYrGpuK23c3LTp6jdZhRlmPmAwo64zuQBkkSQdguHPTRX+GSnxtVV4rX3mzAHOy+FWqDLcuAWHMu7D7TLg3APBZ9Rfab9RYoDWsAqogOQlajZFzv1yTuTJ6WnVrs5Wv8ZqKbjSdksd39kvz+1Zaa3W6O3+x6LEZNXymu0odkuXd1322DZBzgqcT9p3YVWsaqNS4uVA6i+nkS1Mleesg55c4GcHqD0Iz1+0PGKV49pG50CVVhHbK8qlxcFBPQY51+nNJnxbhFerRHqt8O2liar6irGs4ww9mUjAKnYzdU4yut7MqVdbWo8E4/Dxxu3bd3eXj93ZQfG+AXaSzwr0KN6Hqrj3Vhs39PWaml1TVtzqcMM8reqn3X2I9D6dRvgy7OPcPtvq/Ca0UOGW111FRdGpNaFhY9bAhR+UkNjzYxvKg4d2c1N9ZtpossRdiyqSM4yQP7x36DMq1aThL4T0Gh8RjqKT86yth9Hf+NiWd0FZ/Eah/RdM+R6Es6kZ9/hP6yIdn+MvpL69RX1rIyPR1Iwyn5EZH6H0kz7oHNWutosUo1lB8rgg5RlJBB3+Et+kg/FdAaL7KD1qsdP3WIH8ADMyuqcWurMUVCpq69OW0ox91Zo+l9BrFurS1DlLFV1PuGGRPeQLud4t4miaknfTWED/JZ51/1eIPtJ9OlCXFFM8NqqLoVpUnyZiZEQJuVzEREAREQBERAEREAREQBERAEREAREQBERAEzMTW1/FaqApusWoOSoLkKuQpbHMdhsCdz6QDaiR27t/oQ6VJqK7bLbKq1Wtg5zY6p1GwxnJ36AyQzLTW5hNPYh/exdy8NsH996F+3iK3+2Vr3f8AZpbrDq9RhNJpPO7NsrMu4T5gbE/Yfmlk97NRPDbCPyPQx+niBf6ytuHcbot4aeHXWNp2ru8VLAjulmcnlcJ5upO+PRfbEoVrebd9D1fhrn+AlGnfM7NrLSaV3Y0O2vag67Um3cVp5KlPUKDnJ+bHc/Yek7fAu3eruoHDFRLrLlalLHLcyqykHm9Gwudz6DcHG8N1ddanFbtZj8xQIPsOYn9cfSdvu61Qr4lpy2MMzJv72IyD+LAfeVozlx77nb1GmorSfDC/Arq+Mr5P16ku7Odm+I6ZC2i1NF1eSTUfE8Jj6lC6gHp8SkZnL7XdqddqivDb6FoseysFRzjxCThNySOXmOcjPw/KWHwNjptW/D8k0+EL9NnrWgYI9OfUKxUr7BsegkS71+H206mjiSspWs1Iqnqroz2Db8wODmW5x4YYb7nndJqFV1S8yMW3mLtbPLbD90djh3dBo0qC289thG7h2QZ9eVV2A+uZG7fxPBNUdPpQNRXrQhrVwxbmBK48hHmGcexBHTElvDu9bQ2Vh7LDS+PNWyWEg+uCikN9ZHNLxD+2OK1WVN4VOhC2Lzf8xwLFJPL6ZOB8h8ziZkoY8vfsa0Zaq83q03BJ34r2vyt7225G3xPs5xTWVE6u9KKyN6KUscn/ADLXu305mEj9/H9XwqhdLU9NtOoU203qrZAb4uXJ2IO+GBxn7Cye1eqcnT6OpjW+ssZWddmSqtS9pU+jEYUH05pXPe89aW6bS1AKunpPlHRQ7AKP0TP3mKq4U5Ju5J4dUeoqQo1Ix4Hd2SVla+eu+MtkO4Rxh9PqE1KnL1vzHJPnznmDH/ECwJ+cmHeVw1LhXxbT+anUqq2Y6o48o5vbIHKfYp85BdPWrHDMEB/MQxA+vKCf0Bk24TrKtHoNXVbqKb/xactVFTmzDEEGxth4fVeu/kHriVaeYuL2+53tavLrQq018Sxa28Xy9t+x0O5K79vqE9Gqrb91yP8AfLeEqDuTq/b6h/Raq1/ecn/aZb8vab/jR5Txu342du30QmRI9xXtE9N9ihEaqjTLe45+W5uZrQBWG8uwqYkkj0HrNnS8Yta6lGoNaX1WWed18WtkK5V0XKnIdSCGONwRLNjjXOvERMGRERAEREAREQBERAEREAREQBERAEREATm8e4BVq0Wu9eetLFsKnOGKqwAON/zZ29p0p56sMUYIQHKtyk9A2Dgn74i9tjDyVjrNHotPdfQlnDabXerwQytz6cqU3a3fB8vNy+XDHr72jzStuCHg+j0wNzUNeF/b+MFs1Pi4/aK1ZBZTzZ2AA/nJT2E1Js0aWBDXWz3GlG6rR4jeCPkOTGB6DGNpLPOc+5HDpgr7vO7fG1n0NB/ZIeW1+psZTuq+ygjr6ke3WsfGOfr6T6D4n3X6G92sNbIzksxrdlBJOSeU5UZPsJV/eF2M/AXL4fMaLVyjNgkMBhlJA+h+jfIykp+VxTqRUvseooeVqo09PpqkqbWX/c+eU/lyI1p9DY4JVGYL8RCnlX/M3RfuZ5I5Ugg4IIII6gjcEH6yxuLdmLNfp9M3D3remmhFOn8QKyWDJclTsWJO5bB29jIRxXs9qNMcX0vVnoWHlP0ceU/rKFSm4u/I9NpNZTrLhk1faz3977v2LI4X2+pterV23V03VUWUWpYtpzzOjmyrk+LPJ8Bx16+/4ou/tzWAvlNBpCMKThrnbOAcdCQp6dFGOrZnG7G6/h+n0Vj6xEtutdwqFA9hQKoGNvJlufzEjp8py+yfaxdMrU2eKiGwWrZQa/FqcIaztYCrgoSMH6/Sx5l+FSas/wB5OG9FwurLTwlxRwm/zt1tm3+S3b+wOhd0sOmrBr2AUFUOOnMi+VvuDI12y4D+BsXimhVa3px41K7I6MeUtyjoPQ4+TdRvqLxrgr+eyzUPZ/ftbXm3PyZThf8AxwJx+0HbinwrKdM2pv8AFrakPqWUiqtiC4TbncnA8znIwJJOcLcvYo6bT6t1ErTa2akmlZ7rc7t3eLpbGq1bWHm04tK6bwm8YvYnIVNueTl9c4B2Htg1jxnir6m99RYfPa2TjoB0Cj5AAD7SY9oOPaHU8MSumtadRR4Pk5ArY+FyrgecHOTvn1I2kT4R2e1GqPLp6nsx1IACL9XbCj9ZWrSlJqKz6He8No0dPGVWScGnb4msLfseFPCrWQ2ohdF3Yp5uQf4wu6fU4nOvY567H2lncA7FNw++vV63U06dastyBybHGCOTGBkHO4GcyH6bhx1utNWnXlF91hQY2rQsWyR6BV/liSUJeRJScb35Mj1U1r4ThCo4xjnijdLndPOcdD89lO1d+is8So7NgOjfBYB7+x3OCNxn6g/QXAONJq9PXqUBC2gnB6gglWHzwwIz64nG0HdjoK8HwBYRje1nfP1Unl/hO9q9QmmpZ+XCVLsiLucbKiKOpJwoUdSQJbhGSk3sny6HmddqqNeMVFNyWHJ2Tl6pEU4h2O03EtRbdqKbOVMVV2+Ny83hFlcJWvQB+cczbkjbbE9OxvZPTaXVXHTWWsa08Kyu7mJQsyurISo8pCncZBx12M5Wm1fEKLLPwC06/SW22WBGsVLdM1rF3rfmYFcOzHBB6+nSTLs7o7lVrdVyfiLipZas8laqMJWpO7YyxLHqXPpiWpOSVr4OOkm72ydaIiREoiIgCIiAIiIAiIgCIiAIiIAiIgCIiAJkzEzAIT3iaRFWt6tJRqNbqbUopaytG5Tyu5Zs9Qqox32HXoJnSrrdDV+J1msTUIpTxK/BRAgZlTNdi4JILDYrg4wMHeSjivDvFUAMa7EYPXYACUcArnB2YEMykeoY9Ooh2r7F6vU3K+v1lb6ah1sFNNbVo5Q5BfJ2HvkttnGOsli7qzI2rO6J6DOX2j7P16yhqLejbqw+JGHwsPp/EEj1kf7Ndukt1N2ma0ahQy8moSo10czbeCDzHJ8uVYnzZYDoMzSRyjbDJadRxalF5R818Y4RfodQa35q7EOVdCw5l9HRhvj+R26iSXs/3p3VjwdYo1dDbNzBTYB99rPo2/zlsdpOzNOtq8K5emSrjAes+6n+Y6H1lK9qe7/U6Ilivi0DpagOAP8AGvVP5fOc2dOdJ3hsey0ut0viMFT1KSn8r+j+x1u1vYulqP7R4cefTnJsrGf2fuVB3AHqp3Xr06QNEJIAGSdgJIOxna19DdzbtRZgW19Qw6cwHuP47j1nc1HBtDRcddXrKbKBz2VadN7ixB5a8Z8oDEbkbAYPvI3FVPiWOpdhWq6O9GreX/l7t9n3780QKfpqiMZ25hkfMZIz+oP6Txe0DA/WTDhmm0OqppGo1J0lmnVq2BQsLU8R7FKMOjecjfPQbTHkTSTeL7FqfiFJScY54XaVstY6Lvg2OxHYpLkOu1h8PR1ZO55fF5Tg79QoO225Ow9Zs9ou9ByPw+gUaXTp5QyqosI/wjpWPpv8x0nM7bdrRqSmm02U0WmCrWmCOflGOdh/AA/XqZx+B9nL9Y/JRWXx1boif5n6D6dflMuXD8FP+SpHTqr/ALrW7covaK79X1NLL2v+ayyw4/MzuxOAPckmXh3c9iPwVXi2gfibQOb18NeoQH9CT7ge2T++xXd1VoR4rkW6kj48eVM9RWD09uY7n5dJMMS1QocPxS3OD4r4sq68mjiH1/QSIdr+K6wt4XDzXmoj8Q/ktermAKAVAliceY+UnDLgHfHZ47xkVgVV2ULqrhilLrAgZjsDj4mAPoBvjHrK94P2kfTairTa7HDrKxYbLeUNXruZgS1jkYH5jz5Pmf8ALupvwi3k81KS2NvhfZN77k1F3F7HvHMoFArqsXA5mQq24x6qyD6SzK1wAM5x6nGT9cTj8B0zP/xN6KLz4qI4BVzQbOarnU/CxUKSPQ+24HaExKTluZjFIxERNDcREQBERAEREAREQBERAEREAREQBERAEzMTOYBiRztl2UbXVrWLrKl508VEYhba+bzKRgjIG4OPTB26SPMTKbTujDV8MiPaKnQaDQBLal/D1srJRv8AtrF3UEH/AJhyMktkbZPSanY/thcU0ya41h9cbPAKMC+F3C2qBgEjYEeowQCZ0+0fY5Lrq9YiI9+nJYJYzim3bA5gAQpGFIcKfhGQcDEZ4Hw8afU36rW0028Qtsa6nT6YLZfWvKQzbdAcjzN6535nwZVwuOd/3+2Ru6l2LMgrIN2O7UajV8Q1asy/h9MlaqiKQodzkks4DkjlddwvT4R0ne4N2up1N12nTn8TTu1bgoxTKlhtYoKb8p2JB2O0jcWjdSTNHjXdvotTljV4Tn89J5Dn3K45T9xIlru5E9adUMe1tf8AuVv6S1VbPSZIkEqMJbo6NHxLVUVaE3b5/U+WOI8Neu1qnHK9bMrA+hU4MnPZXuqs1dCahrhSlgJVeQs+ASoPxAb4yJO+1XdrTrb11HOam2FnKoPiAbDqfK2NubfbG20l2m06oiogCqiqqgdAFAAA+wmHGc0oVMxjsXZ6+nSTq6VcNSeZdvS/V5IZwnui0dR5rOfUMP8AuNhP3Exn7kyZ6bSJWoStVRF6KgCqPoBtPXM0dTxqpX8EMHu5WcUoQbSAM55c+UbjdsDcb7ySMIx/pRyq2pq1nepJv1N6cjX8dAf8PUGe1jy8wrseqliMr47J8Gdts53HQHMi3/yCt/iFrBo0o1C0W02AnUOrHkZudXHhBcscrzcvhEk42nE4rwluHarwXe88M19yuDUWa2m8EMnmwXPnVW23YIOvKwaaNO7syo54ujncbpuTULptaunXVPqFvo4hYrhLQrZFbldwM8q8pOFAAx0Yz3gmk1WrUHiNelaup67KnoYuLWXDK4ySFX+J+g828nCzrFddZUrUrfXZQrhfEKoq72rjC5cOcdSrYYDdZIVGJmU7q1jEYWdwBMiIEiJTEREAREQBERAEREAREQBERAEREAREQBERAEREAREQBPC/RI7Byo505uVsDmTmBU8pPTY/Se8QCFafs7foE11un5tZdq28RCTUlgcq/wAYOEIDNzeXBPNjl238+7WqnS6ddKz/APFuH1GoQh/EQnAPiZHlwOUb9SGIzJzPDV6JLVKWKrowwysAQR1wQZu5tqzNOBJ3RAu6urx21XEDzKL9TZ4SBnCKgyThAeU55gCSOqSSduO1Q4fpTqOTxHLKlaZwC7AkZPoAFY/bHrPbS9kqajX4RsqrpdnWlLHFJZubcofYsWxnGd8T9dq+zFev0zaawlckMrr8SOucMM9epGPYn6zLlFzu9jCi1Gy3PLSafWgVO91TszJ41fhFUVT8QqYMWyvu2QcdBnbkdm+M28TTUXJc2mrruemla1pZsKqnxLfEVsk8w8owAB6nedyjRavFKvdV+zZTa6VsGuVfQAsRXzHGTk+uMZ21eDdjl0l11mnsZK9SedqWVWrWz+8m4I/y5x+gxjFn1M2d0QxtfdxDTW1aiyyi/h2pSq+zT2WIjoWas2FAeXysOcj2r2Izt6txLX6HUaZNeovpS4VrrVyPJaPDZbfbc1t5sb1jdpMuHdjqaqLqSXc6xrH1FhID2tZnn+H4RgkADoD77zr6fRqiCsZKjbzM7nrndnJJ+5mzmtrYNVB9ckR1/ZS9eKjW6TkRbaWXU+Jko52UYVTljhVJ6DyDfzGTBtKpKsygtXkqSBlSRglfbbI+hnrEjcm9yRRSGIiJgyJkTEQBERAEREAREQBERAEREAREQBERAEREAREQBERAEREAREQBERAEREAREQBERAEREAREQBERAEREAREQBERAEREAREQBERAE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UQEhQVEhIQFBAVFhUUFRAXFBQYFRUVFRcYFxcXHC0eGCUjGhcUHzAgIycpLC0sFR8xNTA2NSYsLCkBCQoKDgwOGg8PGikkHyMsLy0yMiwwMSwsLC0sLSwtMjI1LywqLCwqMDUsMCwsKS0pKiwvLCwtLC0vLCwsLCwqLP/AABEIAKgBKwMBIgACEQEDEQH/xAAcAAEAAgMBAQEAAAAAAAAAAAAABgcBBAUDCAL/xAA+EAACAgECAwYEAwUGBgMAAAABAgADEQQhBRIxBgcTIkFRMmFxgRRCkSOSobHBFVJicqLCJDNDU4LRFyZU/8QAGgEBAAIDAQAAAAAAAAAAAAAAAAMEAQIFBv/EADQRAAIBAwIEBAQFAwUAAAAAAAABAgMRIQQxEkFRYQUTcYEikbHBFKHh8PEyYtEGJDNCUv/aAAwDAQACEQMRAD8Au+IiAIiIAiIgCIiAIiIAiIgCIiAIiIAiIgCIiAIiIAiIgCIiAIiIAiIgCIiAIiIAiIgCIiAIiIAiIgCIiAIiIAiIgCIiAIiIAicjjPavTaR0TUWitrASoIc7DbJ5QcDPqcToaTXJagsqdbEPRkYMD9xMXV7G7pyUVJp2fPke8SOca7wNHpSVe4M46pV52HyONl+5EiWt7713FOmY+xssC/6VB/nI5VYR3Zbo+H6msrwg7fL6loRKcbvs1PpRSB8zaf48wm3pe/Bv+ppVPzSwg/oy/wBZotTTfMtS8E1iV+D81/ktiJDeE96+iuIVnahj/wB1cL++pKj74kqOvrFfil1FYHNz8y8mPfmzjHzk0Zxlszm1dPVovhqRafc2Ikb4Z3gaTUaj8LS5dyGIPKwRuUEkBj12BPTG0kgmVJPY1qUp03aaafcRETJGIiIAiIgCIiAIiIAiIgCIiAIiIAiIgCIiAIiIAmZiZgCIiAJgzM5naDjtekofUWnyoNgMczsfhVfmT/U9BMN2yzaMXJqMVdsrrvt0Hm0949RbUfth1/m/8JV+k4rYnMqO6CzZgjMoYezAHf7yWto9Xxey3WWPXVVVsXtcrTUOoRTg/Ik49RnqJG+LcBbTuAxR1YcyWVsHrsGcZRh8wQQcEH0lWEqL45VE87M9WqeppwpaejOLlFvii+jads4us80d/s5wvRrpm1ut8R08Xwa6qSAWYIHYk5GBg+4++ROnV2T4Zq99Lrjp2P8A0tSFyPkCSufsWkNo4gVrek712ENj+665CuvscEqfcMfljUlJTiklZHalpK05ykqkou+LWat6FinuWvO66ihl98Wf0B/nPO7u402n31nEa0A6pWq85+gLE/6TI7wjsjffpL9XWPJRjA9XxvZyj15VOfn0nBm7cUk+DfuQU6eoqylD8R/S7O0UmTk8L4XqUtq0ZvrvoqstR7T5LRWvMwIztt8l9/TEg1muYJ4XM3ITz8nM3Jn35emfnNrTa81pYqbNcvIzevh7EoPbmOM/JcdCc6Zo5j6knAAHUyShOlxp1Vjsa6nTauFGUdPK7urOVnbq8r5Ew7pq+fiNTEjyJe318hXb3+LP2MvoT57TsRraUOoQAHT+ZhXahup5d8sqnKkYzjqMHaWp3e9thrquSwgamkDnA2Dr0Fij+Y9CfYiWKU0pONrXd0cDxShOpGNdTU+GKjK3J9fRsmMREsnAECIEAxERAEREAREQBERAEREAREQBERAEREAREQBMmYmYBiJmIB+SZR3ep2mOo1RoU/sdKSvyazo7fY+UfQ+8uHtFxP8AD6W6/wBaq3YfNseUfdsD7z5pZiSSTknJJPU56mUtXOyUVzPTf6e0qnUlWl/1wvV/p9SeaGr/AOu3k/8A61I/eoX/AN/pIONQ3J4ecrzcwHoDjBI9sjAPvgewxY/amn8JwTTaM7W6h1Zl9epub9GNayvzwa8IbTTaK16ua7Ag+rYwJWqpppdEdzw6pCUalSTVpVG1f2R5aHQvc4qqRrLHOAqjJP8A6+vQSZjuwNYrGpuK23c3LTp6jdZhRlmPmAwo64zuQBkkSQdguHPTRX+GSnxtVV4rX3mzAHOy+FWqDLcuAWHMu7D7TLg3APBZ9Rfab9RYoDWsAqogOQlajZFzv1yTuTJ6WnVrs5Wv8ZqKbjSdksd39kvz+1Zaa3W6O3+x6LEZNXymu0odkuXd1322DZBzgqcT9p3YVWsaqNS4uVA6i+nkS1Mleesg55c4GcHqD0Iz1+0PGKV49pG50CVVhHbK8qlxcFBPQY51+nNJnxbhFerRHqt8O2liar6irGs4ww9mUjAKnYzdU4yut7MqVdbWo8E4/Dxxu3bd3eXj93ZQfG+AXaSzwr0KN6Hqrj3Vhs39PWaml1TVtzqcMM8reqn3X2I9D6dRvgy7OPcPtvq/Ca0UOGW111FRdGpNaFhY9bAhR+UkNjzYxvKg4d2c1N9ZtpossRdiyqSM4yQP7x36DMq1aThL4T0Gh8RjqKT86yth9Hf+NiWd0FZ/Eah/RdM+R6Es6kZ9/hP6yIdn+MvpL69RX1rIyPR1Iwyn5EZH6H0kz7oHNWutosUo1lB8rgg5RlJBB3+Et+kg/FdAaL7KD1qsdP3WIH8ADMyuqcWurMUVCpq69OW0ox91Zo+l9BrFurS1DlLFV1PuGGRPeQLud4t4miaknfTWED/JZ51/1eIPtJ9OlCXFFM8NqqLoVpUnyZiZEQJuVzEREAREQBERAEREAREQBERAEREAREQBERAEzMTW1/FaqApusWoOSoLkKuQpbHMdhsCdz6QDaiR27t/oQ6VJqK7bLbKq1Wtg5zY6p1GwxnJ36AyQzLTW5hNPYh/exdy8NsH996F+3iK3+2Vr3f8AZpbrDq9RhNJpPO7NsrMu4T5gbE/Yfmlk97NRPDbCPyPQx+niBf6ytuHcbot4aeHXWNp2ru8VLAjulmcnlcJ5upO+PRfbEoVrebd9D1fhrn+AlGnfM7NrLSaV3Y0O2vag67Um3cVp5KlPUKDnJ+bHc/Yek7fAu3eruoHDFRLrLlalLHLcyqykHm9Gwudz6DcHG8N1ddanFbtZj8xQIPsOYn9cfSdvu61Qr4lpy2MMzJv72IyD+LAfeVozlx77nb1GmorSfDC/Arq+Mr5P16ku7Odm+I6ZC2i1NF1eSTUfE8Jj6lC6gHp8SkZnL7XdqddqivDb6FoseysFRzjxCThNySOXmOcjPw/KWHwNjptW/D8k0+EL9NnrWgYI9OfUKxUr7BsegkS71+H206mjiSspWs1Iqnqroz2Db8wODmW5x4YYb7nndJqFV1S8yMW3mLtbPLbD90djh3dBo0qC289thG7h2QZ9eVV2A+uZG7fxPBNUdPpQNRXrQhrVwxbmBK48hHmGcexBHTElvDu9bQ2Vh7LDS+PNWyWEg+uCikN9ZHNLxD+2OK1WVN4VOhC2Lzf8xwLFJPL6ZOB8h8ziZkoY8vfsa0Zaq83q03BJ34r2vyt7225G3xPs5xTWVE6u9KKyN6KUscn/ADLXu305mEj9/H9XwqhdLU9NtOoU203qrZAb4uXJ2IO+GBxn7Cye1eqcnT6OpjW+ssZWddmSqtS9pU+jEYUH05pXPe89aW6bS1AKunpPlHRQ7AKP0TP3mKq4U5Ju5J4dUeoqQo1Ix4Hd2SVla+eu+MtkO4Rxh9PqE1KnL1vzHJPnznmDH/ECwJ+cmHeVw1LhXxbT+anUqq2Y6o48o5vbIHKfYp85BdPWrHDMEB/MQxA+vKCf0Bk24TrKtHoNXVbqKb/xactVFTmzDEEGxth4fVeu/kHriVaeYuL2+53tavLrQq018Sxa28Xy9t+x0O5K79vqE9Gqrb91yP8AfLeEqDuTq/b6h/Raq1/ecn/aZb8vab/jR5Txu342du30QmRI9xXtE9N9ihEaqjTLe45+W5uZrQBWG8uwqYkkj0HrNnS8Yta6lGoNaX1WWed18WtkK5V0XKnIdSCGONwRLNjjXOvERMGRERAEREAREQBERAEREAREQBERAEREATm8e4BVq0Wu9eetLFsKnOGKqwAON/zZ29p0p56sMUYIQHKtyk9A2Dgn74i9tjDyVjrNHotPdfQlnDabXerwQytz6cqU3a3fB8vNy+XDHr72jzStuCHg+j0wNzUNeF/b+MFs1Pi4/aK1ZBZTzZ2AA/nJT2E1Js0aWBDXWz3GlG6rR4jeCPkOTGB6DGNpLPOc+5HDpgr7vO7fG1n0NB/ZIeW1+psZTuq+ygjr6ke3WsfGOfr6T6D4n3X6G92sNbIzksxrdlBJOSeU5UZPsJV/eF2M/AXL4fMaLVyjNgkMBhlJA+h+jfIykp+VxTqRUvseooeVqo09PpqkqbWX/c+eU/lyI1p9DY4JVGYL8RCnlX/M3RfuZ5I5Ugg4IIII6gjcEH6yxuLdmLNfp9M3D3remmhFOn8QKyWDJclTsWJO5bB29jIRxXs9qNMcX0vVnoWHlP0ceU/rKFSm4u/I9NpNZTrLhk1faz3977v2LI4X2+pterV23V03VUWUWpYtpzzOjmyrk+LPJ8Bx16+/4ou/tzWAvlNBpCMKThrnbOAcdCQp6dFGOrZnG7G6/h+n0Vj6xEtutdwqFA9hQKoGNvJlufzEjp8py+yfaxdMrU2eKiGwWrZQa/FqcIaztYCrgoSMH6/Sx5l+FSas/wB5OG9FwurLTwlxRwm/zt1tm3+S3b+wOhd0sOmrBr2AUFUOOnMi+VvuDI12y4D+BsXimhVa3px41K7I6MeUtyjoPQ4+TdRvqLxrgr+eyzUPZ/ftbXm3PyZThf8AxwJx+0HbinwrKdM2pv8AFrakPqWUiqtiC4TbncnA8znIwJJOcLcvYo6bT6t1ErTa2akmlZ7rc7t3eLpbGq1bWHm04tK6bwm8YvYnIVNueTl9c4B2Htg1jxnir6m99RYfPa2TjoB0Cj5AAD7SY9oOPaHU8MSumtadRR4Pk5ArY+FyrgecHOTvn1I2kT4R2e1GqPLp6nsx1IACL9XbCj9ZWrSlJqKz6He8No0dPGVWScGnb4msLfseFPCrWQ2ohdF3Yp5uQf4wu6fU4nOvY567H2lncA7FNw++vV63U06dastyBybHGCOTGBkHO4GcyH6bhx1utNWnXlF91hQY2rQsWyR6BV/liSUJeRJScb35Mj1U1r4ThCo4xjnijdLndPOcdD89lO1d+is8So7NgOjfBYB7+x3OCNxn6g/QXAONJq9PXqUBC2gnB6gglWHzwwIz64nG0HdjoK8HwBYRje1nfP1Unl/hO9q9QmmpZ+XCVLsiLucbKiKOpJwoUdSQJbhGSk3sny6HmddqqNeMVFNyWHJ2Tl6pEU4h2O03EtRbdqKbOVMVV2+Ny83hFlcJWvQB+cczbkjbbE9OxvZPTaXVXHTWWsa08Kyu7mJQsyurISo8pCncZBx12M5Wm1fEKLLPwC06/SW22WBGsVLdM1rF3rfmYFcOzHBB6+nSTLs7o7lVrdVyfiLipZas8laqMJWpO7YyxLHqXPpiWpOSVr4OOkm72ydaIiREoiIgCIiAIiIAiIgCIiAIiIAiIgCIiAJkzEzAIT3iaRFWt6tJRqNbqbUopaytG5Tyu5Zs9Qqox32HXoJnSrrdDV+J1msTUIpTxK/BRAgZlTNdi4JILDYrg4wMHeSjivDvFUAMa7EYPXYACUcArnB2YEMykeoY9Ooh2r7F6vU3K+v1lb6ah1sFNNbVo5Q5BfJ2HvkttnGOsli7qzI2rO6J6DOX2j7P16yhqLejbqw+JGHwsPp/EEj1kf7Ndukt1N2ma0ahQy8moSo10czbeCDzHJ8uVYnzZYDoMzSRyjbDJadRxalF5R818Y4RfodQa35q7EOVdCw5l9HRhvj+R26iSXs/3p3VjwdYo1dDbNzBTYB99rPo2/zlsdpOzNOtq8K5emSrjAes+6n+Y6H1lK9qe7/U6Ilivi0DpagOAP8AGvVP5fOc2dOdJ3hsey0ut0viMFT1KSn8r+j+x1u1vYulqP7R4cefTnJsrGf2fuVB3AHqp3Xr06QNEJIAGSdgJIOxna19DdzbtRZgW19Qw6cwHuP47j1nc1HBtDRcddXrKbKBz2VadN7ixB5a8Z8oDEbkbAYPvI3FVPiWOpdhWq6O9GreX/l7t9n3780QKfpqiMZ25hkfMZIz+oP6Txe0DA/WTDhmm0OqppGo1J0lmnVq2BQsLU8R7FKMOjecjfPQbTHkTSTeL7FqfiFJScY54XaVstY6Lvg2OxHYpLkOu1h8PR1ZO55fF5Tg79QoO225Ow9Zs9ou9ByPw+gUaXTp5QyqosI/wjpWPpv8x0nM7bdrRqSmm02U0WmCrWmCOflGOdh/AA/XqZx+B9nL9Y/JRWXx1boif5n6D6dflMuXD8FP+SpHTqr/ALrW7covaK79X1NLL2v+ayyw4/MzuxOAPckmXh3c9iPwVXi2gfibQOb18NeoQH9CT7ge2T++xXd1VoR4rkW6kj48eVM9RWD09uY7n5dJMMS1QocPxS3OD4r4sq68mjiH1/QSIdr+K6wt4XDzXmoj8Q/ktermAKAVAliceY+UnDLgHfHZ47xkVgVV2ULqrhilLrAgZjsDj4mAPoBvjHrK94P2kfTairTa7HDrKxYbLeUNXruZgS1jkYH5jz5Pmf8ALupvwi3k81KS2NvhfZN77k1F3F7HvHMoFArqsXA5mQq24x6qyD6SzK1wAM5x6nGT9cTj8B0zP/xN6KLz4qI4BVzQbOarnU/CxUKSPQ+24HaExKTluZjFIxERNDcREQBERAEREAREQBERAEREAREQBERAEzMTOYBiRztl2UbXVrWLrKl508VEYhba+bzKRgjIG4OPTB26SPMTKbTujDV8MiPaKnQaDQBLal/D1srJRv8AtrF3UEH/AJhyMktkbZPSanY/thcU0ya41h9cbPAKMC+F3C2qBgEjYEeowQCZ0+0fY5Lrq9YiI9+nJYJYzim3bA5gAQpGFIcKfhGQcDEZ4Hw8afU36rW0028Qtsa6nT6YLZfWvKQzbdAcjzN6535nwZVwuOd/3+2Ru6l2LMgrIN2O7UajV8Q1asy/h9MlaqiKQodzkks4DkjlddwvT4R0ne4N2up1N12nTn8TTu1bgoxTKlhtYoKb8p2JB2O0jcWjdSTNHjXdvotTljV4Tn89J5Dn3K45T9xIlru5E9adUMe1tf8AuVv6S1VbPSZIkEqMJbo6NHxLVUVaE3b5/U+WOI8Neu1qnHK9bMrA+hU4MnPZXuqs1dCahrhSlgJVeQs+ASoPxAb4yJO+1XdrTrb11HOam2FnKoPiAbDqfK2NubfbG20l2m06oiogCqiqqgdAFAAA+wmHGc0oVMxjsXZ6+nSTq6VcNSeZdvS/V5IZwnui0dR5rOfUMP8AuNhP3Exn7kyZ6bSJWoStVRF6KgCqPoBtPXM0dTxqpX8EMHu5WcUoQbSAM55c+UbjdsDcb7ySMIx/pRyq2pq1nepJv1N6cjX8dAf8PUGe1jy8wrseqliMr47J8Gdts53HQHMi3/yCt/iFrBo0o1C0W02AnUOrHkZudXHhBcscrzcvhEk42nE4rwluHarwXe88M19yuDUWa2m8EMnmwXPnVW23YIOvKwaaNO7syo54ujncbpuTULptaunXVPqFvo4hYrhLQrZFbldwM8q8pOFAAx0Yz3gmk1WrUHiNelaup67KnoYuLWXDK4ySFX+J+g828nCzrFddZUrUrfXZQrhfEKoq72rjC5cOcdSrYYDdZIVGJmU7q1jEYWdwBMiIEiJTEREAREQBERAEREAREQBERAEREAREQBERAEREAREQBPC/RI7Byo505uVsDmTmBU8pPTY/Se8QCFafs7foE11un5tZdq28RCTUlgcq/wAYOEIDNzeXBPNjl238+7WqnS6ddKz/APFuH1GoQh/EQnAPiZHlwOUb9SGIzJzPDV6JLVKWKrowwysAQR1wQZu5tqzNOBJ3RAu6urx21XEDzKL9TZ4SBnCKgyThAeU55gCSOqSSduO1Q4fpTqOTxHLKlaZwC7AkZPoAFY/bHrPbS9kqajX4RsqrpdnWlLHFJZubcofYsWxnGd8T9dq+zFev0zaawlckMrr8SOucMM9epGPYn6zLlFzu9jCi1Gy3PLSafWgVO91TszJ41fhFUVT8QqYMWyvu2QcdBnbkdm+M28TTUXJc2mrruemla1pZsKqnxLfEVsk8w8owAB6nedyjRavFKvdV+zZTa6VsGuVfQAsRXzHGTk+uMZ21eDdjl0l11mnsZK9SedqWVWrWz+8m4I/y5x+gxjFn1M2d0QxtfdxDTW1aiyyi/h2pSq+zT2WIjoWas2FAeXysOcj2r2Izt6txLX6HUaZNeovpS4VrrVyPJaPDZbfbc1t5sb1jdpMuHdjqaqLqSXc6xrH1FhID2tZnn+H4RgkADoD77zr6fRqiCsZKjbzM7nrndnJJ+5mzmtrYNVB9ckR1/ZS9eKjW6TkRbaWXU+Jko52UYVTljhVJ6DyDfzGTBtKpKsygtXkqSBlSRglfbbI+hnrEjcm9yRRSGIiJgyJkTEQBERAEREAREQBERAEREAREQBERAEREAREQBERAEREAREQBERAEREAREQBERAEREAREQBERAEREAREQBERAEREAREQBERAE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368300" y="1476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520700" y="3000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2" descr="data:image/jpeg;base64,/9j/4AAQSkZJRgABAQAAAQABAAD/2wCEAAkGBxQQEhUUEhQWFhUVFBYUFBgUFxoYGxgZFhQeFxgeHhYYIighIBomIhscJTEhJTUrLjEuGCAzODQtNywtLiwBCgoKDg0OGxAQGzgmICYuNy4wKywsLCw0LCwsLyw0LC4wLCwsLCwsLywsLC8sLCwsLSwsLCwsLCwsLCwsLCwsLP/AABEIAEIBOAMBEQACEQEDEQH/xAAcAAABBQEBAQAAAAAAAAAAAAAAAQIDBgcFBAj/xABBEAACAQMCAwUFBAULBQAAAAABAgMABBEFEgYhMQcTIkFRFGFxgZEjMkJSM3KSoeEVFhc1YnN0grGy0SU0VJPB/8QAGgEAAgMBAQAAAAAAAAAAAAAAAAECAwQFBv/EADURAAICAQMCAwYGAQQDAQAAAAABAgMRBBIhMUETIlEFFDJhcYEjM5GhsfDhNEJS0SRiwRX/2gAMAwEAAhEDEQA/ANxoAKAIbqZUXLsqj1YgD6mk2ThFyeIrJyv5x2mce0w9cfpF/wCajvj6mn3LUf8AB/ozrW0yuoKMrD1Ugj6ipoyzi4vElgHpAhKBhQAUAFABQBInSmRY08qA6jwaBC0AIaAIqRMdGaYmSUEQoAKAA0AQmkTJE6UyLHUCEJoAYOdBLoPNBEipEwoAKACgAoAVTQJkjUyJFSJir1oEyWmRCgAoAxvtK4ikttQD2k7bhGqyqpyoYE8ivQ8sfWo01wtucXPHH7naTsp9nqbo3rd6PO3HXK5XPfocRtQt540kvjcTySM4Z0kA7naRtAjYYORz8vd51iljPm5/+fY79dd0XjTKMUknhr4sru+vHQb/ACZpn3vbZsfl9n8XwznFGIev7Fnj6/p4S+u4cmowQRvJYm4hkjZArvID32c7g0ajAwOfnTgllKPHK/f5FV0Lpf6hKSw3hLphcYfXnodrsu10zX8j3UpMkqbI95OCd2do8h7hWy2Fdd22Ms8fucKfj3ez97p2JS6Yfw4XPPL5zybDtqRxsiGkByZuJLRGKvcwqynDAyKCCPIjNWKmbWUiLsguMktjrdvO2yGeKRsZ2o4Y4HngeVKVc4rLQ1OL4TI9S4itbZts1xGjflZhn9kcxTjVOXMUKVsI9We3S9SiuF3QyJIvTKMGwfQ46H40pQlF4khKSlymTXt1HCheV1RB1ZyFA+ZpKLk8IG0uWcrT+KbOZ+7juYmYnAAcZJ92evyqbpsistCVsJdGe7UdXgtionmjjLZK94wXOOuM/EfWoxhKXwoJSUerPJ/Ouy/8uD/2r/zU/Bs/4sXiw9RJuJLNcZuoRuUMuZF5qSQCOfTkfpS8Gz0JeLD1H2evW0zbYriF2PRVkUk/AZyaUqpxWWhqcXwmdQygAkkAAZJPIACoA+Dy6dq8FznuJo5NuN3duGxnpnFSlCUfiWCMZxl0Ymo6xBbkCeaOMsCVEjhcgdcZpxhKXwoHKMerJYLpJUDxsHRhlWU5BHuIqDTTwyccNZR4ZdetUk7t7iJZAwUoXUNk9BjOc86mqptZxwJ2RTxk6wFQAWgCNzQSQ8CgiDGgERUiYUAFAABQIXbQGRVWgGxzmmJEdIkKooEyWmRCgCucfa/7DaM6n7Rvs4v1mHX5DJ+VV2z2xOh7M0nvOoUX0XL+hkusXDQWVooCkTxyyS7lBZ2MnJi58WfSsj4il6nqtPBWam15+FpL5cdMdDwcP8MS3atJkRwpyaR84J8lUDmze4eoojFyNGr19enah1k+y/l+iLUOFZNj2DIo7vF2ZghMhDDZt2A9Rg9D0HIZqfhv4fvk5T9oR3rVJ9fJtzxxznP+Cp8R8NS2WxmKyRSDMcsfNG8/kfdUJQcep19Hrq9TlLiS6p9UdHRJu9s7sbFAgijkiKjDq/eAbt/XNC+F/Iy6mGzU1PL8zafo1jpjoatwNr3t1okjfpFPdy/rKBz+YIPzrVVPdE8v7S0nu17guj5X0LDVhgPm/iDu/wCU5e+z3XtX2uOvd94N+Mee3Nd2vPgrb1wcezHjPd0yXWxudOtre7utM73voodmZN2B3rBQQG8wefyrJJWylGFvRs0p1Ri5V9cHL7LOHIdQkuJLoGTaF6sebOTkk9SeVW6u2VaShwV6WpWNuRztPuX0nVykLHYtwInGfvRswGD6kA8j6ipySupy/Qgm6rcI9fahqT3epezliI43SJF8gWxubHrz6+gFR0sFCrd3HqJOVm3sdLtT4Nt7G3hkt1KkP3b8yd3hyDz/ABZH76hpNROcmpE9TTGEU4nU4S0yLWrBHvd7yWpliRg5BKlVcE46noP8tV3TdFjUO5OpK2vzdihdnOjRX16kM4JRkdjtJU5VcjmK2amx1w3RM1EFKeGe7tP02O1vY4Ywe7jt4lAJJON7nrUNLNyrcn1yS1EVGaXY8Wo2UEl9HHYExIe78U7FNsmckgvzx0x7+lSjKSrbs5+hGUYuxKHBqXatrRtbDuw32k+Is+e3GZD8xy/zVz9HXvsz2Rv1U9tePUzvgK9k0zUkjm8AkCxSg+QkUNGfkSp+BNbtRFW1ZRiobrswzvdu36W1/u5f9y1R7P6SLtd2L72ef1ba/wB0P9xrHqfzZGuj8tGP8Vf12/8Ai4v9Urp1f6f7HPs/P+59EVxjpBQBH50EuxJQRGSGgaGUiQUAFABQAoagWBd9MMDSaQwoAdHTEySgiFAGX9rNtJdXVpbRjmVd8+Q3MAWb0Chc599Zb8uSij03sOyFFFt0/kv8ffJWNV1Symu0jlEjWkEQgiMRwTt/FjHME56e6q5OLlz0R0qNPqq9O5wwrJPc8/Pt9i36JdHT7cPc2bskOdkiFJNgBP3lB8D88MwyM56VbFuEfMjkaiC1VzVVqzLqnlZ+j7r0RPbjUQDqR7jLQrugCt+iUl+TFvv4J91C8T4/2IT9yz7os8P4uPifHTHQ82vBr6ANDZtHBI6u5dlRpRuDHu4xkb2AIDHHX30p5muFwWaZx01uJ2ZklhYTaXbl+i9FkqehX9q11NBErQ293CYFMjbirnmjEnoN3lz8qri45wujOrqadQqIWze6cHu4Xbuv0LB2QCSGe7t5AVZdpYHyZWKn/WrKMptMw+3nCyuu2PRmoVpPMmEXXD9w+rhmtZ2hN9GWYwyFCnfLuJbbjZjOT0xXYjbBUY3LOPX5HM8KTuzjjJrmo8MW8lvNAkaRd8hUlFA5jmp5dcHBrmxukpKTecG+VUXFpdzLeH2vtBmlVrR5kcAZQMVOCdpDqpHyPOuhZ4eoinuwYK/EobWMk3CfClzf33tt1G0Ufe98Q4KlyDuVVVue3kMk+VK6+FdeyDy+hKumdlm+SwdDtP4Lna49ttEMmdpkRBl1dOjBRzYHA5DnmoaXUR27Jj1FMt2+JzOJ9Xv9ZWG3WxkjKtuc7XwWxjJZlARevWrKoVUNyciFkrLUo7TTODuHP5Pse4zuch3kI6F2Hl7gAB8qw3W+JPca6q9kMGYdk2i3MOoRvLbTxqI5AWkhkRQSvLxMAM1v1dkJVtJr9TLRXKNmWj0drOk3MuoiSG3nlUQxeKOJ3XIZiRuUEZqOknBVYbS+49TXNzTSObxHb6jq80WbCWIqgjG6N1HXJLSSADFWVOqmL82SFqstkvLg9mtcP319eQ22yUJbxJCs8kUgjJjjy77yMHcwwPXC1CFldcHL15xklOuyckvTuefjXgvUUZJpC107YTMEbMyhR4chR099So1FT8q4+pG2izr1Z6OPLe7voLCT2W5MghkSZRBLlWVlXJG3IDYyM+RqOncK5TW5Y+qJ3xnZGPHJ7+HuKdStYYbcaZMVjATc0M4OM9T4cedQtopnJy3/ALolXZbFKO04XF+k3f8AKc00dpcOBMkilYZGVtoU8mC8xkY5VdTOvwVFyXT1RVbCfi7kjQeF+ML+5uo4p9PkhjbfukaOZQuELDm6gcyAOfrWO2iqMG4yy/saYWWOWHHBfqxmgZ50D7D6BELGkTQUAFABQAUAFACU8CyFPAshSY0xytikDRIDTIi0AZD2ocRpFeoYWV3SF4ZlYZXDnmpwQc4Jzg8uVVxonfZivsuc9PodvTXU6TSZ1WUpSTjjrx3+i4M5llydyqEHkFBwMfrEn6msUlhtHsKWpQTy3lZ54fPy4wbSdat5rS4ZyTDcRqURD4jK6kPGuPxbgPD7yehrVui4vPRnj/drq9RCMfii+W/RdG/ljuQjS9XFn7PvtyO4258Xe9MGPdnbnHLdj/mltt24J+P7Oeo8XEvi+WPr6/YffcQ28VtHLE2EhgkWONj4hPhVRCp8W9fFn06+lDnFRyv6yNWjusucJLmUk2//AF5y/TD4MbtGCnc8e9OhGWX6MvQ/Ws0Y5xH/AAeuvk1BuLw0s8LL/TuaB2d8UxyX0zzkI86pHGBnb4eQXJ555DmeprdOiVFn4nf+4PIWW16zRpabLVbe7PXnvj0/g1ypHHK/xNxja6fgTOS5GRGgy2PU+g+PpV9WnnZ8JVZdCvqcnRu06zuHVG3wljhTKAFJP9oHA+dWT0dkVnqVw1UJcdDu8R8T2+nqDO+C33EXmzY9B6e/pVNVM7H5UW2WxgvMVuz7V7N3CussYPRnUEfHwknFXy0NiWVyUx1cG8MtWrcQw2tv7SxLReHBj8WQxwCPUVRCqUpbF1LpzjGO7sLw7xBBqEXe27ZAO1lPJlPvH76LapVvEhV2Rmso8ehcZQXk0sEYffFu37lwPC204OfWpTolCKk+5GNsZNpHFm7WbJSRiXIJB8HocetW+5WMr96rTJrbtJtJIpZQJNsOzf4ef2jbVwM+tReksTS9Sa1MGm/Q8/8AS5Yjyl/Y/jU/crCv3qB3G40txYrfYfuWYqPD4siQx9M+oNVe7y8Tw+5a7Uo7uxxP6XLH0m/Y/jVvuVhV71WWLQOLba+R3gcnuxl1IwwHwPkcdaospnW8SLYWxmuCuDtdsfSb9j+NX+5WFXvUDr6Jxpb3kc0sQfbAu59y4OME8ufuqmzTyg0n3LoXRkm12JeFuMrbUCwhYhk5lXGGx6geYotonV8QQthZ0B+MrcX3sPj77IX7vh5xiQc/gaPAl4fidheLFT2dx3E/F9rp2BM5LkZEaDLY9SPIe80VUTs+ELLow6nH0ntQs7h1Rt8JY4UygBSf1gcD51ZPR2RWepCvUwk8dD18R8d21hN3Mwk3bFfwLkYYkDnn3VCrTTsjuRZZfGDwzxaf2nWc8qRIJdzsEXK8sk49anLR2RWWRjqoSeEXashoCgAoAKAYlSKwpgFIApFiY5TikDRIDTIFO4s4Bt7mOZooglw2XVwSMvnPMZx4vP41XKGE3DhnU0vtKcZRjd5oLs0nx/gzme3tr3ZGZjaTIix91MmIwyjBw4+6SfzetZfK+M4PSRnfpsz274t53J84fy7/AGIL6VtNWGFrVUuYpe+75vFvAJ2hSOqYx5/Q0nmPGOeuSyqMdY5WKxuDWNvp65+f96HT/pGG3/tm7zGN3tUuOmPu+nuqfiv0/czf/iPPx8emxHgg36sgjWCNJEleaa4+6gR8k7yemD05npUOZ9ufUvlt0Et7m2mklHq8rHQQey2yyQ28kl1NMhhAVdsW5iMEA+JmHkaPKspc5D/yLpRstioRi89ecL+PmaZwpwVBaxRmSJHnGGZ2G4huvLPQDpy9K1RhwnLlnmtX7QstnJVvEH2XH6/UtQFWHNyfPcOL3WQLnmr3ZRgfRXIVPgcBfnXb/Lo8vocj47/N6m63mi28yqkkMbKpDKCowCp5Vx42STymdVwi1how/tEkMurOsn3VeKJR5BOX7uZPzrr6ZYoyjl3vN2GXPto06JLSFlRVKSbFwAPCVPL4ch9Ky6Gbc2adZFbEyu2Ny78OzhskR3QRM/lyjY+RY/Wr5JLVLHoUxbenefUr/D2oXWltDdoD3U24f2JAjlWU+jAqSPkfWrrIwtzB9UUwc6sT7MtPZHcd5f3bgY3xyPj03Sbv/tZtYsVxRo0r3TkynaJeGC+Egh9oKvL9l135Vl8gemd3T8Na5x3V4zj5meEttmcZL5xDqHtOj3EhsxaMJok2gEFgGBzzVfWsdUNlyW7PBptnuqbxgrvANzcpHL7PYJdguu5nGdh28gPjV2ojBtbpYKqHJLiOTQO0xMaN+jEZzCWRRgKzOCwx8SayaX8/qab/AMozfQ9XSDTbpHtTL3r7FlKjZGxTl4uu4dQB6VtsrcrYtPGOxjhNKtpotXY7ohENxdlhho3hVQefLmS3p5Y+NZ9bZyoF+khhORReCJZUuVMFuty+xvs3GQRjmflWu9RcfM8GeptT4WTaLAyNpty89qlrIUlBRFxlQnhP7zXLlhWpReUdBZ2NtYMQ0hbiBRewZAhkCFxz2sRkBh+Ujl6eVdaeyT8OXc5sFOPnRZeGtXN7rkNwV2mRl3AdAVtghx7sqT86z21+Hp3H+9S6FniXqX96HhjPt2s4ueYkuirA/lViFX4YAFTf4dHl9CK893m9TdLvRLeVFSSGNlUgqCowCvSuOrJJ5TOq4Raw0Yz2zjGoD/Dx/wC566uh/K+5zdb8a+hceCprmSSFZtNiii7sHvgoz4Y8ofiTj61lvUEm4zy/Q00uTaTjwaLWE1iigQuymGRtIYlNCaCmQCjI8BSJJYFpDHR0xMkNBEpHHPACX32sREc+Oefuyem70PvHzzVNlSlyjtezfa8tN5J8x/dfT/ook1pKkJtdTSVBGd1tOEMmz8ybl+8hGOXkR9M7TSxP7HbjZXKzx9G02/ijnGfR89GisJcwe05Kt3JLDAxuCkFQfTcOuPXlVy07dLuzxnGPkEvaElqFosefbnPOM9cfTHcsj201zGlnp0UpgHild12d65/E7HkFAwAM/XlVOHJbYrj+SSnVTN6jVSW/sk87V8vm+7L7wRwIlj9rKRJPjkfwp67ff760V1beX1OH7R9rT1XkhxH+fr/0XNBVpxmOdqYkjLuNezaSac3Nk6q7MHZGJXDg53Kw6euPWt9GsUY7ZmS7SuUt0CSy4d1i52LeXfdxKyk92V3nacjmgGenUk/ClK3Tx5hHLHGu6XxSPbx92f8AtzCeBwk4UK2/o4X7pJHRvf8ACoafVeGtslwSv02/lPk4F9wfq+od3HeSxiOPocqfLGcIPE2PXFXx1FFeXBclUqLrMKT4LVrXBv8A0v2G125BU5kONx37mJIB5ms0NR+N4ky+dH4WyJPw7wcBpiWV4FYjvM7CTgtKzqVYgHcAR/Giy/8AF8SARqXh7JHK4D4Dn065md3jaNoykZBO4+LI3LjA+RNWajUxtgkupXRQ65M5fCPZ7d2moR3Mhh7tHlJ2uxbDxuowCoHVh51O7VQnU4LORU6aULNzLtx9okl9ZPBCV3syEbyQMKwJ5gGsunsVc9zLbq3OO1FA0bgjWLMMtvcQRhyCwDk5IGB1jNbJ6nTz5kn/AH7meGntisRZYdQ4b1C60x7a4kjkuGmVwxY7dilSBkIOfI+VUxuqjbuiuMFsqpyr2yfJ5+HOz2VLC5tLkx5mYPGY2LBWVRtOSB5j6Zp26pOyM49iNenxBxl3Hdn/AAlfaf30cphMMqHkjsSsmMA4KjkRyPwFGpvrsw1nKHRTKvKb4KzpHZvqlo4kglgRwCu4Ox5Hr1jq+espmsST/v3Ko6WyLzFly0LRtU2XCXs8ciyQMkQDdHPLJ8A5fWs07KcpwWOf73LowsSak8h2ecHyWVvPBdiJxM4JCkspXZtIOQKWpvU5qUOxKmnZBxkczSezWS01OOeFkNsjFgGY71BUjbjGDgnrnpVs9Wp1OL6lMdNts3LoM447NJJp2ubJ1V3beyMSvj6llYdCTzwfOijVqMdkx26ZyluiLZcOaxcbEu7vu4lIJ7sqZDtOR4lAz8ST8KUrdPHmEcslGq6XEpcDO0LgK6v7oSwtFsEKR/aOQxKls8gp9RT02qhXDEvUNRp5WSymFpoGupsX2qLYu0YD/hXAx+j9KJW6Z/7f7+oKq9f7jTRXPNgtACoaBMc4piQykSCgBQtAZF2UCyKEpiyOAoELQAUAIyg8iM/GgE8FUfgeE6gLwY2heceORkxgN6Yx5etV7OevHXHz9Tor2hL3fw2vN03d9vXH6lnZAOgwPdUzAnnqJQMfHTIsHFAJjKRIKACgAoAKAJVpkAJoAipExytQJocMUxDqBBQAUAIRQA0tQPAwGkSJQaZAR+lA0R0iQUAFABQAYoDI9VpkWxXNAIjpEgAoAlFMgLQAUAFABQAUAFABQAj9KBoipEhyUxMkoIjTQMjNIkgoAKACgCUUyBG1BJCUhhQAUAOFBEdTAQ0AMNIYUDCgBVoEx79KYkR0iQUAJQA9aCLHimIWgCN6CSG0hjo6YmSUEQoAKACgD//Z"/>
          <p:cNvSpPr>
            <a:spLocks noChangeAspect="1" noChangeArrowheads="1"/>
          </p:cNvSpPr>
          <p:nvPr/>
        </p:nvSpPr>
        <p:spPr bwMode="auto">
          <a:xfrm>
            <a:off x="673100" y="4524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data:image/jpeg;base64,/9j/4AAQSkZJRgABAQAAAQABAAD/2wCEAAkGBhQQEBQPEBQWFRQWFBUWFRUUGBYVFRQVFRcWFhUYFBYXGyYeFxkjGRQUHy8gIycpLC0sFR4xNTAqNSYrLCkBCQoKDgwOGg8PGiwkHiQqLjUtKTQsLDAvLCosLCwvKSwsLCw0LCwsLCwsLSwsLCwpLCwsLCwvLCwpLCwsLCwpLP/AABEIAIABigMBIgACEQEDEQH/xAAcAAACAgMBAQAAAAAAAAAAAAAABwUGAQMECAL/xABOEAACAQMBBAQGDgYJAwUBAAABAgMABBESBQYHIRMxQVEiNWFxgZEUMjRyc3SCkpOhsrPR0hUXUlNUsRYjM0JiosHC00ODwyQlNkRjhP/EABoBAAMBAQEBAAAAAAAAAAAAAAADBAUCAQb/xAAzEQACAgEDAQYEBAcBAQAAAAABAgADEQQSITETFEFRYdFScYHwIzI0kRUiM6GxwfHhBf/aAAwDAQACEQMRAD8ApNGKKK+unykxpo01miiezGmjTWaKITGmjTWaKITGmjTWaKITGmjTWaKITGKNNZoxRCY00YrNFEJjFGms0UQmNNGms0UQmMUaazRRCY00aazRRCY00aazRRCY00aazRRCY00aazRRCYxRis0UQmNNGms0UQmNNGms0UQmNNGms0UQmNNGms1nFEJ86a+44Cxwqlj5AT/KsZrdZ38kLa4pHjbvRip9YNeHPhPR15n2dkTAZMMmO/o3/CuVo8HBGD3Hkavew+L11DhZws6eXwJMe+UYPpHpq/7I3tsNqYiZVMhH9lOilj36SchvQc1FZqLauWTjzBliUV2cK/PkYhNNGmnbt3hFazAtbkwP2AZaMnyoTkegjzUrN490riwfTOngk4WRecbeY9h8hwabTqq7eAefKLt01lXJ6echdNGms0VTJoUUUUTyFWLh/syO52hFDOoeNhJlTkA4jZh1EHrAqu1a+FvjWDzS/dPSryRWxHkY6kZsUHzEZG0N1Nj27BZ0hjYjIDyMpI6sgF+rNRm9nD2yaxkurNQjJGZVZHZkdVGSOZIIIzzFTO+W6tndyo93OYmVNKgSRpldROcOCTzNa96ITa7HaCyTpYxCU16wdMRHhP8A4+RJ5eesVLGypDHOfHpNh0XDZUYx9ZA7v7n2kmxhdPCpm6CZteXzqUyaTgNjlpHZ2UqBTw3W/wDj4+LXH85aR4rR0rEtZk+Mz9UoCpgeEa+xdz7STYvsp4VM3seZ9eXzqXpNJxqxy0js7KpnD3ZcdztCOGdA6FZCVOQDhCR1EHrFMzd3/wCPf/yXH8paXvCrxpD7yX7tqVW7bLeemf8Aca6Lvq464k5vLutbRbYsraOILFIF1plsNl3HMk56gPVVr2huhsi309PHDHqzp1yMucYzjL8+seuonfDx/s/3q/bkqw76btWt50XsuYxaNejDomrVp1e3BzjA6u+pWsb8PLEDHh9ZUqD+fCjr7Sh7/wBhsxLUNYGHpelUHo5C7aMNnlqPLOKXdXTfrdS0s4o3tJzKzOVYGSN8DSTnCAEcxVLrV02NnBJ+cy9TnfyAPlGlw63AtprQXl2uvWW0qWKoiISuTgjJJUnnyxip+z3c2NdMYoFgdgCSI3OrHVkaWz2jnXDw13jtpNniymkRXXpEZHYJrR2Y5UkjPJiOXPlXXa8MLRW6S0uJ4nwQGilUkA9mcZx6ay7XbtG3sRzx5TTqRdi7FB4585QdqbiadrDZ0THQ+llZuZWMgs2e8rpYeXAphncbZVmiidYxnkGuJObEdfWwHqFQWw9izWu3kjnmacm3dkkcksU5jByTgg6vX5a4uLlo8+0baCMameJVVfK0jj0dXM+SmszWOqb+NuciKVVrVn2856Sf25wys7m3MtiAj6SY2jctG5HYQSRg4xkdX1VA8K91ra8gma5iEjLKFBJYYGgHHgkdtW/hlsuW2s3gnUq6TyDB6sEIQVPUVPM5FRnCAf1d58ZP8qUbXFbruzgjBjRWhdG24yDkRX3Nmg2g0IX+rF0UC88aOl047+rlV54pbqWtpaxyW8KxsZgpILHK6HOOZPaB6qpl341f46fv6ZPGn3FF8YH3clWWMwtrGesjrUdnYcSE4WbmwXUM091GJBrCJksMaVy58Ej9pR8muriNuTbQ2IubSJU0uhZlLENG/g9pPaUNT2xx+jtg9IeTC3aX/uS5Zc+llHorXut/7hsLoCct0LweZo8iP6hGaka1+0NuTtDYlS1J2YrxztzKpwo3at7xbg3MQk0GLTksMag+fakdw9VXE7pbH19Fpt9edOjpjr1dWNPSZz5KgeCA8G7z3w/ykrn2twxu5toSXC9EI3uOkBLnUF1A50hevHZXdpzewLlR8/Sc1DFKkICf/Zy8Tdw4bONLm2BVS+h0JLAEglSpbmPakEZ7RV0udyNlwxiWaGKNeWWd3UZPVzL1EcZNrR+xktQ4MpmVygIJVVVubDs5kAZ6+fdVr3l2RDdWghuZDHGSh1BlTmOYGWGKS1jmtNxPU/txGrWgd9oHQfvzKVvHszY62k7W5t+mEbGPTKS2vHLSNfM5pUUxd6dxrC3tJZ4LkvIoXSplibOXUHkoyeRNLqtPS42kgk8+MzdVncAQB8oweFG7dveeyfZMQk0dFpyWGNXSZ9qR3D1VbpN3NirJ0LC3EgbSUMrBtXdjX11CcD//ALf/AGf/ACVMX+4+z5bxp5Lg9K0odo+liA15B06cauwcs5qC9z2zAsQPT5S6hfwVIUE+vzlZ4nbjQWccdzbAorSdG6ZLDmCQV1Eke1IIz2irne7kbLgTpJoYo1yBqd3UZPUMl6geM1zL0UMfR4h6TUZcg5fSQq6escixyevFXHerY8N3bdDcyGOPUp1BlTmOoZYYrhrH7Ovcx5z0+kYtaB32qPD/AHKVvJs3Y62c7Wxt+mEbGPTKWbXjlpGvmalNh7q7JmjiULA8rRqWVZSXLaQW8EPnvzVZ3p3GsLe0lnt7kvIoXSplibOXVTyUZPIk+iofhX41h97L921P2bqiyu3Gf8SffttCsg5jJvNztkwkLNHBGSMgPKUJHVkBn6qSe1EUTyiPGgSyBMHI0hjpwe0YxV541+7IfgP/ACPS8qjRo2zeWJzEaxxu2BQMQooq78MdzBeTG4mGYIiOR6pJOsL5VHInzgdpqqywVqWaS11mxgonduRws9kxeyLwuiMP6pFwHIPU7ZBwO4dvX5922+C8igtaSiT/AAS4VvQ48EnzgU3AKKwjrrd24H6TbGjq27SPrPMF/s6SCQxTI0bjrVhg+cd48o5V8Wtq8riONWd2OFVQSSfIBXo/bu7kF7H0dwgYf3WHJ0PejdY/l31o3b3Rt7BNMC+ER4UjYMj+c9g8gwKs/iQ2dOZJ/Dzu68Sg7s8HS2JL9tI6+hjI1fLfqHmX10ytlbEgtV0W8SRjt0jmffN1t6TXdURtPey1t8iSZdQ60TLv6VTJHpxWdZdbeef2mglVdI4/eS9aL2ySaNopVDowwysMgiubYm3I7yLpoScZKkMMEEYOCPMQeXYRUhSCCp9Y4EMJ5j2taiK4miHUksiDzK5A+oVyV3bdm13U7jqaeUjzF2Irhr6tfyjM+Xb8xhRRRXU5hVr4W+NYPNL909VSttrdPEweJmRhnDISrDIwcEc+o1xYu9CvmIyttjhvIx5b58PRtKVJTMY9CaMBA2fCLZyWHfXTd2MeztkSQF8rHBIupsAszhsDHlZ8AUk/6T3f8VcfSyfmrlvNpzTf20skmOrW7PjzajWeNHYQFZuB6S86ysEsq8mO/cS06XYsUJOA8UqEjrGp5FyPXUBPwWhVGb2RLyUn2qdgzS0t9vXMahI55kUdSrI6qOeeQBwOZNbG3muzyNzP9LJ+auhprVYlHxkznvNTKAy5wI4OHMsd1shbfPUkkUgB8JdRb1ZVgRXzutwwjsbkXImeQqrBVKqoGoYJJHXyz3ddJS1vHibVE7I3ejFT6wa7Zd5btxpa5nIPWDLJg/XXjaSzLbGwG6wXVphdy8iMHeLaaTbw2ixkHoikbEcxry7EejUB581at9txxtPosymPo9fUgfOvT3kY9r9dIWCZkYOjFWByGUkMD3gjmDUh/Se7/irj6WT81dNpGBUo2MCeLq1IYOucmWbfHhouz7b2SJzJ4arpMYX22eeQx7qotdt3tq4lXRLNK65B0vI7DI6jgnGa4qrqV1XDnJklrIzZQYEbm4G7llfbNw8UZmHSRyPgGRSSxRufbpKkHyeSpDdLheLC6Fz7IL6VYBQmjOoY8I6jnzUmrO+khbXC7xt3ozKfWprsl3mu3GlrmcjuMsmP51I+mtJba/B8JWmprAXcvIjL3g3mhi2/bsXGlIjDK2eSNIXxk9mCUz3Zqy7wbo+yriG8ineCaJcK6BWBU5PMHr628hBrz6a77Tb1zEumKeZF7FSR1A8wBwK8bRn+Uo2CBierrBzvHBOZ6RV9CqJGGo4XPJdTY7BnrODyqi8M9NvcX1kZUeRZteV5BwRhsA9qnkRzwT20o7ras0rBpZZHZTlS7sxUjqKknkfNXOkrK2sEhs51AkNnvyOea5TQEKyluvpOm1wLAhekdEvCaJrw3fTPgzdKY9K9erWRq7s+TOK08UnW4ks9nKQZJLhWYDrVMFcnu9sx+SaV39KbvGPZU+O7pZPxrhjvZFk6VXcSZzrDHXnqzqznOK7XS2bgztnHScNqq9pVVxnrPQG9e9EGzoo+nRnVzpVECnkozzDEDA5esVo3Q31tr5pIreNoygDEMqKCCcZGknq5esUir3acs+Omlkk0509I7PjOM41E46h6q+LO/khbXDI8bEYJRipI68ZU9XIequP4euzGefOd9/O/OOI69xtmexr7acQGB0sTr72QSOPVqx6Kr21OKF1BtCS30xNElx0eNJDFNWPbauvHbil8u8NyGLi4mDMAGYSPlgudOTnJxk+uuOSdmcyMzFydRYklievJJ558tMXRgsWfByB/iLbV4UKnHMbvGbZ0fsWO40gSCdU1AAEqyuSCe3moNWnefdwbQtBbF+jyUbUF1e154wSKQV5tmeZdE00si5zpd3cZGeeGPXzPrrd/Se7/AImf6WT81L7m+1QG5GZ33tNzErwZeNscHlt7ea4FyW6ON309EBnQpbGdfLOKWlSMu8N06lHuJ2VgQymWQgg8iCCeYqPxVlK2KD2jZklzVsRsGI0uB/8A9v8A7P8A5KlNrcJEuLuS6a4YB5NZQRjl1cg2rydeKUVltOaDPQyyR6saujdkzjqzpIz1n111f0mu/wCJuPpZPzVO+ns7QujYzKE1FYrCOucRrcY7tVskiJGt5kKjtwoYsfNzA9NWHezdobQtvYxfo/CVtQXV7XPLBI76883F08rapHZ273YsfWTXf/Se7/ibj6WT81L7kwVQrcjM774pZiy8HEu22uEC21tLcC5LdHG76ejAzpBOM6+XVUFwr8aw+9l+7aoObeG6dSj3EzKwIKtJIQQesEE4Irktbp4mDxMyMM4ZCVYZ5HBHPqqkVWGtldskyc21h1ZFxiX3jV7sh+A/8j0vK6LzaEkxDTSPIQMAuzOQOvALHq51z02mvs0CnwirrO0csPGbbS1aWRIoxlnYKo72Y4H1mvRWyLOLZ9tDbZAGVjB7ZJX6zjtJOo+QDuFKfhNssSXpnfGm3jL5PUGbwVJ8w1n5Ndd3vib7bNroJ6CO4RYh+1k6TIR3t2dwx5ah1Sm59g6KMn/Uu0pFSbz1JwI5aM0UotpwX20b+4sxOqLGXYiQtoEYcquiNfBbC6Dlv2uvnWTXXvzk4AmpY+3GBnMYW0987S3yHlDMOtY/6xh59OQvyiKpm1OMgLdHaRamJwucyuT5I4zjPy/RUG25lqI4bsXfsyFLqKG4UeBFiRlU6NB5YLoeR5ioTeC1Gy9t6oxpSOaOVAOoRtpYqPJgutW1U1E4HJktltgGTwJJjbG0tqSTwhirQozyRyMY+S5BURIBlsjGGz1jJrott2LSO1trq8a6uzcKGjt7dNK6sBmUqndnGcjqPKrBFsySDeUzRxu0NxFl3VSUAZOepsYHhxA/KHfWNlXYSwuLJb1bP2NezRCU6SehDswVQx68MRy5+BQ1hwNvA46ffnBUGTu68z44OXhRri0ZWQqchH9suhipDeUK0QPmpibVvOhglmP9yN3+apP+lKDdW/gg2xH7HnkuI5fBeaUEF5X1K3Mgahq6I5pxXtmk0bRSLqR1Ksp7QeRFI1AAcMfHEbQcoQPCeYCc8z19tYq0b87kvs6XIy0Dk9G/aD16H/xDv7Rz7wKwDX0COrruXpMB0KNtbrMUVNb5bJ9i300IGF1a095IA6j0Zx6Kha9VgwDDxnjKVJU+EKuHCzZsVxfGOeNZF6FzpcBhkMmDg9vM+uqfV64OeMT8BJ9qOlak4qYjyjtMM2rnzjHu9gbLhbTLFaRsRkB+iUkdWcN2cjWj9H7H7rH50P41RONHu6L4uv25KoFQU6U2IG3nmW26oVuV2DiPobO2P+zY+uH8a0bW4ZWN1ETAqxMR4EkRyuezK50sPNg+WkZTC4N7XZLt7XJ6OSNmC9gdMHIHZlS2fMO6vbdM9Sl1c8Qr1KWtsZBzKbNsxoLr2NMPCSVUYdh8IdXeCDnzGntdbq7OiXXLb2yLnGp1RVyeoZPKl7xWsgm1IJB/1FiJ8rJJp/lp9VW7i54sb4WL7Vc3ObeywcZ/8nVKCrtOM4nR+j9j91j86H8aP0fsfusfnQ/jSFop3cT8Zie+j4BH3/Q3ZdyCI44G8sL4I+jalxv/AMPjs/E0LF4GOnwvbRseoMR1g88H0HszT7e4aNxJGxR1OVZTgg94Ip7bVf2dsNpHHhPaCU/CIofl8paWws0zqd2VJjAU1KsNuCJFcON2LWfZ0Us1vE7lpcsyAscSMBknyDFSv6O2P3WPrh/GvnhX4qh99L969ImTrPnNcJU11rjcRg+86e0U1odoOR7R8fo/Y/dY/Oh/Gj9H7H7rH50P40haKf3E/GYnvo+ARg712Vodq2UdqsJiYxCRYtBRiZSCG08s6ceimS25tgCAbWDJzgaF545nHLupE7re7rX4xD9tac3ELa/sRbS57Eu11eVGjkV/8pNI1KMrJWpPQx+mdWV7CB1iu4kbAWzvmWNQsUiiSMDkADyZR5mB5dxFVanPxg2P01ml0nMwtkkdscmAf82g+ukxV2ks7SoE9RxIdVX2dhx0MKKKKqksYfCXdaO5aae4jWSNQI1VxqUufCY4PaAF+fV+v90bHoJXS2gyEkwQi8mUMD2dYI+qufYUI2VscO48JIjK475H5hfPkqvor63WlLbGR2OWaCVie8kyEn1msC6xncuDxnE3qa1RQhHOMxV8NbCOfaEUcyLIhSQlXAYEhCRyPlqb4p7Ght7m1SCJI1ZTqCKFDeGo546+VRfCfxnD7yT7s1YeMfuuz96fvFq92PegM+HvIkA7sT6+0vF1urs6JdctvbIv7Tqirk9XM8q4v0fsfusfnQ/jWri14sf4SL7YpFVLpqGuTcXI5lGpvFLbQoj6/R+x+6x+dD+NH6P2P3WPrh/GkLRVPcT8Zk/fR8AjH4d7Ht7i/vUkijkjUsYwQGUDpWA0dmNOOrsq8XOxNlRNoljs0YYyr9ErDPVyJzVI4J+6Lj4JPt1D8WPGknvIvsUp6zZqCm4jj2jUsFdAfaDzGV+j9j91j86H8aP0Zsc8tNl6Gh/0NIWim9xPxmK76PgEeO0+Ftjcx5gHRMR4LxMWTPlUkgjzY89JzbWx5LSd7eYYdDjl1MDzVl8hGDVm4UbZeG/SAMejmDKyf3dQUsrAdhyuM9xNS3GyyCz28463jdD/ANtgR94a8pL1XdkxyCOIWhLae1UYIPMqNptzoLCW3jOHuJP60jshjUBV+UzPnyDy1HbIueiuIZf2JY2+a4P+lctYq8IOfWRFySPSepgaX+1P/S7fgl6luE0N5S66MfOii+dVx2De9NawTftxRt6Soz9eap/GGzPsaK5QkNFIQGXIK6hqUgjqIeNeflr52gfibD45E37j/JvHhzPjb0YhtLyK/wDYcUOl/YUUK6ZA419G4X9s+AeXUc9QqHn3ptL+SIx2DXl6YERtXgxrgEt7bI5M7eEV7udSKbu2tituzWU1/NMAzy6emAHglidXIe25DHPHM1t3NtVi2jepHbva9LCjwrIFBUKSrlQpIC62U6cnFOG0KTz/AI9D6xR3Egcf59flIbatvty2scvKBFEgDdEVM6xqMZLhcnA7VOe3y1RL2VYJHjiiTKsQJJf652HWGww0DIIPte3rpocL4J5Y7n2VP0qyakkjeQvLG6koxZTnSGBbu9qOVLPbmypUlSLQ/SaAjLpOrMRMXtcZ5osbZ7nFVUkbypx9JNcDsDLn6zFvteQoZGdmeGSOZMnOkZ0MFHUo1GE4H7NekLO5EsaSr7V1Vh5mAI+o15qtrHodfTMiao5EKZ1SElTo8BM6SHCHwtPVTv4XbS6fZkOfbR6om+QfB/ylaTrVG0MPA/5/5G6RiDg9fb/ssO1dlx3MLwTLqRxgj+RB7CDzBrz9vPuw9hdG3fmpIMb9joTgHyEdRHf6K9Fk1Ab27tJfRKpwHjdXjY9hBGoHyMBj1HspGk1BqbB6GO1OnFq5HURecZ7LTcwS/txFT542/BxS7prcakzHbN/+ko9aof8ASlTWvozmlZlawYuMKvXBzxifgJPtR1RavXBzxifgJPtR13qv6LfKcab+qvzm3jR7ui+Lr9uSqBTK4u7JmmvY2ihkkUQKCURmAOuTllR18xVG/o3dfw0/0Un5a40rKKV58J3qVY2tgSOq4cKB/wC6R+8l+wagl3ZuycC2n+ik/LTJ4V7kzW0j3dynRkpojRsasMQWZh/d9qAB18zRqrUFTc+ENNUxsHE4+Lx/9bZeb/ypVi4ueLG+Fi+1VI4lbUE21kRTkQ9FGcfta9TeosB8mmDxL2ZLc2DRQIZH6SM6VxnAbmeZqDG3sc/fMvB3drj74iDoqwf0Bv8A+Fk/y/mo/oDf/wALJ/l/NWt2tfxD95ldjZ8J/aV+n1skadgrn+BY+uNj/rS32NwqvJnAlToY8+EzlS2O3Sqkknz4FX/iNtiOy2cbRCA8kYhjTPMRgBWY+QKCM95FZ+qdbWStDk5l2lRqlZ3GOJv4VeKoffS/eNSJk6z5zT34VeK4ffS/evUceDFoefS3Hzo/+Ol1ahKbbN3ifeMtoe2qvb4D2iXop0fqXs/3tx86P/jo/UvZ/vbj50f/AB1V3+n1/aTdxt9Iq91vd1r8Yi+2tNLjT7ii+MD7ElUe42KlntuK2jLFEuLfBfBbwujY5wAOtj2VeONPuKL4wPsSUq1g19TDxjKlK02KfCd+492u0dkiCXmQjW8nfyGFPn0FT56SN7aNDI8L8mR2RvOpIP8AKr1wc210d09qx8GZMr8JHk/Wpb5orRxe2L0N6J1Hgzrq+WmFf6tB9Jrqn8LUNX4HkTy78WhbPEcGUWp3cfYvsu/hhIyobW/vE8Ig+c4X5VQVNrgtsXTHNeMObnok96vNz6WKj5FU6mzs6iZNpq+0sAm3jPtnRBFaKecja394ntQfOxz8iprdHxJH8Xk/30qN/wDbXsraEzg5RD0Se9j5ZHnbUfTTX3R8SR/F5P8AfWbdX2dCD1mjVZ2l7n0i04T+M4feSfdmrDxj912fvT94tV7hR4zh95J92asPGP3XZ+9P3i1RZ+rHy94hP0p+ftLNxa8WP8JF9sUiq9KbxbAS+gNtKWVSynKEBsqcjrBH1VU/1L2f724+dH/x0jSaquqva3nHavTPa+5fKJeinR+pez/e3Hzo/wDjrTecHbRI3cST5VGYZaPrAJH/AE6r7/T6yXuNvpIXgn7ouPgk+3UPxX8aSe8i+xUvwS90XHwKfbrHEfdO7uNoPLBA7oUjAZcYJC4PWaWGC6sknw9owqW0oAHj7xc0VYP6A3/8LJ/l/NWV4f35OPYsnp0D6y1W9tX8Q/eRdjZ8J/abOG6Z2pbY/ac+gRuauHHBuVoPLMfu67OHHDyW0lN3dYDhSscYIYrq9szEcs45ADPWaqfFbeBLq8EcTBkhUpqHMFycvg9oGFHnBqHcLdUCvIA95dtNWmIbqT7SlmpzdHdOTaE2hfBjXBkkxyQdw72PYPT1CovZ9g88qQxjLuwVR5T2nyDmT5BT/wB3tix2UC28XUObN2u59sx8/wBQAHZT9VqOyXA6mI0un7VsnoJI7L2elvCkEQwiKFUE5OPKT1nOT6a4d8bDp7C4jHM9GWX30fhr9a49NSatX3nNYIYht3jNwqCu2LfdX2dc7OQ29/HGEPRkNGpaNFyBqc5ydOkjkOR66072b7pb3Fm1vItzNbo6zuOSSB1RWUsuRqJXVyzpIHmqg7d2f7HuZoD1JI68+1QTp/y4PpqPaQdlba6VWbeTx5Y85htq2VdgHI8c+UvW1+LMjKy2kEdu0mdUg8OQk9ZGFUavKc1V762vnhe5n6boncFmkYqJHICZ0kjWcIByBxpq+7Nms7aG3usRQ6kjJYf2p6SN4pgCHMhKyaXzpAAUYyc1Tdu7djeOaAMZA00cySHWAjBGSUASszkHI5k8yM+SuagucIv1MbYW25d+fIStBKanBLaOPZNsf8Eqj/I/+yllZWsk7aII3lbujUt68dVM7hpuRd2tz7KuFWJOjZdGoM7asYyF5KBjPX2V3q2TsipPM40iv2gYDiNEmtbNQzVrZqwQJuRb8aJf6u1T/HK3qVB/rSsq+8X73VdxRD/pxZPnkYn+SrVCr6LSLikT5/VnNxhV64OeMT8BJ9qOqLV64OeMT8BJ9qOutV/Rb5TnTf1V+cY28/ECDZ8qwzJKzMgcGMKRgkjtYc/BNRH657P93cfNj/5KqvGj3dF8XX7clUCoqNHU9YY+Msv1liWFRHT+uez/AHdx82P/AJKhtv8AGYshSziZCRjpJdOV8qouRnyk+ilfRVC6GkHOIhtbaRjM6bRy0yMxJJkUknmSSwJJPaa9C71bxiwtjcshcBlXSCAfCOM5NeeLD+1j+ET7Qp18XPFjfCxfapOsUNbWp6f8jtGxWt2HX/sh/wBd0f8ACv8APX8KP13R/wAM/wA9fwpS0U7uNPl/cxHfbvP+0d2xOKttduLeRZIWc6VJI0knkBrU5Uk9XL01WeJ+4nQKb6F3dSwEqyM0jLnkrB25lc4GCTjIpb5xzHXT83sk6XYsrt1tbK58+Fb+dT2V92sU19CcESmuzvNbB+o6TXwr8VQ++l+9eknJtSbJ/rZOs/8AUf8AGnbwr8Vxe+m+9ekRJ1nzmu9KAbbfn7xeqJFVePL2nR+lZv3sn0j/AI0fpWb97J9I/wCNctFaO0eUg3Hzkvu3KWv7ZmJYm4hyWJJPhr1k0z+NPuKL4wPsSUrd1vd1r8Yi+2tNLjT7ii+MD7ElZ9/6iuX0fp7Io9l7Qa3mjnT20bq48uk5I9IyPTTn4kbPW92X7Ij59GFnQ96EeF/kbPyaR1OzhTtQXOz2tpPCMRMZB7Y3BK58mCy/Jr3WgrttHgf7TzRkNuqPiIlUQsQoGSSAB3k8gPXT5v3Gydj6VOGjhCKe+Z+WfnsW9FL/AHO3RI2y0DjK2rtIc9oUjoT6SyN6DUrxq21lobNT1ZlfznKxj1az6RXF5F1qVjp1P399Z1QOxqew9egivp87o+JI/i8n++kNT53R8SR/F5P99df/AEPyL85zoPzt8otOFHjOH3kn3Zqw8Y/ddn70/eLVe4T+M4feSfdmrDxj912fvT94teWfqx8vedJ+lPz9paOKszJs12Rip6SLmpIPtx2ikl+lZv3sn0j/AI06+LXix/hIvtikVXv/AM8A1fWea8kWDHlOr9KzfvZfpH/Gg7TmPIyyfPf8a5aK0No8pBuPnGRwT90XHwSfbq0b0cTksblrZoGcqqnUGUA6hnqIqr8E/dFx8En26h+K/jST3kX2Ky2qW3VFW8vaaa2tXpgy+ctX67o/4V/nr+FZXjdF220nz0/ClJRVHcafL+5k3fbvP+0fdptC125buqPMmOTortG66urUFOlwcHryOVJrend5rC6e2c6gMFGxjUje1OOw9YI7wasXB+5K7R0jqeGQH5Olh/L667eNaj2XAe0wn6nOP5mk0g039kPykR9pF1HaHqJBcN71YtoR6wPDDRqT/dZh4JHnxp+VTsR682xyFSGU4IIII6wRzBHpp8bs7dF5bJOPbEYcfsyD2w83aPIRXOvr5DzvQWDBST6tWwNXJHMDnBzjkcc8Hy91bQ1ZZE08xO8XLARX/TdQmiVs/wCJPAb6lU+mqjs/Z8ty2i3iklP+BSQPOeoV6G2jseC50+yIkl0EldY1aSevHqHLq5V2QoqKEQBVHUqgKB5gOVaCa4pWFA5Ez30QdyxPBie2Twfu5cG4eO3XtH9pJ6l8EeurpsjhLYwYaRWuH75T4OfIi4HrzVw1VjVUz6m1+plCaatOghbW6RLoiRUUdSooUeoDFc219rJawvcSkhEGTgZJyQAAO0kkCugvS24wbcwkVkp5selk8wyIwfOdR+SK4pr7Vws7usFaFp2XPGS3H9nDM3vtCD+bH6qrm1eLdzICsCJCD/e/tH9BYaR6qotFba6OpfCYzau1vGbbq6eVzJIzO7HJZiST5ya1UUVV0kvWFXrg54xPwEn2o6otTe6O8x2fcG4WMSExsmktp9sVOcgH9n66TepesqOuI2hgtgY9JZONHu6L4uv25KoFT2+O9R2jOs7RiPTGEwGLZwzNnJA/a+qoGjToUrCt1nt7B7Cw6Qooop0RN9h/ax/CJ9oU6+LnixvhYvtUkYJdLK/XpYHHfgg/6Vct6+JjX9sbZoFjBZW1By3tTnq0io76me1GA4HWW0WqlbqeplJoooqyRQNPnb3iJ/iafYWkNV5vuKLS2JsegUAwiLXrJPJQudOnydWaj1VTWFCo6GW6a1UDbvERgcK/FcXvpvvXpaPwt2hk/wBQOv8AeR/mrr3Y4otY2yWogVwpc6i5UnUxbq0nvxUr+u9/4VfpT+SphXqK7HZFHJ+/GPL6exFDk8CV39Vm0P3A+ki/NR+qzaH7gfSR/mqxfrvf+FX6U/ko/Xe/8Kv0p/JTN+r+Eff1nGzSfEfv6Sr2W709ltG0juUCM00LABlbwekAzlSe0GmBxp9xRfGB9iSqDt7flru8gvTEFMOjCBiQ2hy/M4GOvHVXRvjxEbaMKwtCI9MgfIctnCsuMFR+19VetXa9lbsOnWeLZWlbop69JT6uXCnbXsfaCxk+BOpjPdq9tGfWCvy6ptfcExRldThlYMp7ipyD6xVlqdohU+MjrfY4bynpiLZscc0tyBh5FQO3kjDafqY+oV553p2x7LvJrjsZzo94vgp/lA9dW3avGGWe3kgECoZEKaw5JXUMEgae7PbS9qLR6d6yWfr/AKlms1C2AKnSFPndDxJH8Xk/30hqvOyeKDW9ktkIFYLGya9ZBOrVzxp/xd9N1lTWKAo8YvSWrWxLeU5OFHjOH3kn3Zqw8Y/ddn70/eLVG3W2+bC5S5CByqsNJOkHUunrwe+u/e7fQ7QlhlaIR9ECMBi2rLBusgY6q8epjqA+OMe89W1RQUzzn2jd4hbGlu7FoLddTl4yBkLyVgTzY4pU/qs2j+4H0kX5qsX673/hV+lP5KP13v8Awq/Sn8lS0pqqV2qo+/rKbn01rbmY/f0ld/VZtH9wPpIvzUfqs2h+4H0kX5qsX673/hV+lP5KP13v/Cr9KfyU7fq/hH39YrZpPiP39J88G7cx3d1G4wyoFYdeGWQgjI6+YNQfFfxpJ7yL7FaN29+msrm4uREHM5YlSxULly/I4OevFRu9O8Bv7lrkoELKo0g6h4Ix1kCmJU/eDYRxj2i3tTsAgPOZEUUUVbIpcuE3jNPg5fs1Kca/dUHwLfbNVDdXeE2FyLkIHIVl0k6R4Qx14NdW+W952lJHK0Yj0IVwGLZyc55gVGam7wHxxiWC1e7lPHMr1WPcnek2U2Hz0MmBIOvSexwO8dveCfJVcoqp0DrtMmRyjBhGhxAsHCrtK0dlZQokaJiNUZ9o+V6wM48xHdVZsuJl7HyMiyD/APRAT85cH66zulvp7HX2NcjXbtkY6zGG5NgdqHJyvpHcYfeDZIt5cRsHhca4ZAchkPl/aB5HzeWpK6gPw7BnyPpK7LSfxKzjzHrLhb8Y5R/aW8be9dl/nqq9brbzLf2/TqughirJnVpIwRzwM5BB6qQVXPhjt3oLk27HwJgAPJIudHrBK+kUvUaRAhKDmd6fVOXAc8Rx66xrrm6SjpKycTXzNlzdrGjSOcKqlmPcoGSfVXn/AG/tdru5kuG5a25D9lRyRfQoFNrfHZ1xdxi2gKojHMruTzAPJAoBJ58z5h5arTbh2dnH017Mzgf3R4AY/sqBlmPmI9FaGkZKxuPU+Ez9Wr2fyjoPGLqipPbe11mbTDGsMKnwI1HM/wCKRut28/V2eWMrWUkjJmSwAOAYUUUV7OYUUUUQhRRmjNEIUUZozRCFFGaM0QhRRmjNEIUUZozRCFFGaM0QhRRmjNEIUUZozRCFFGaM0QhRRmjNEIUUZozRCFFGaM0QhRRmjNEIUUZozRCFFGaM0QhRRmjNEIUUZozRCFFGaM0QhX30p06cnTnOOzPVnHfXxmjNE9mayjEEEHBByCOsEdRFfOaM0Qjj3W3vS6gDSOqSrgSBiFyf21yeo/Uc+Suu83utYvbzx+ZTrPqTNJCs5qE6JSc54lw1rgYxzGLtfimBlbWMk/ty8h6EByfSR5qom0dqS3D9JM5du89QHco6lHkFcuaM1TXSlf5RJrLns/MYUUZozTYmFFFFEJ//2Q=="/>
          <p:cNvSpPr>
            <a:spLocks noChangeAspect="1" noChangeArrowheads="1"/>
          </p:cNvSpPr>
          <p:nvPr/>
        </p:nvSpPr>
        <p:spPr bwMode="auto">
          <a:xfrm>
            <a:off x="825500" y="6048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5536" y="559098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Above: Logo used in all external </a:t>
            </a:r>
            <a:r>
              <a:rPr lang="en-GB" dirty="0" err="1" smtClean="0"/>
              <a:t>comms</a:t>
            </a:r>
            <a:endParaRPr lang="en-GB" dirty="0" smtClean="0"/>
          </a:p>
          <a:p>
            <a:r>
              <a:rPr lang="en-GB" dirty="0" smtClean="0"/>
              <a:t>Opposite : IL legal entity logo</a:t>
            </a:r>
            <a:endParaRPr lang="en-GB" dirty="0"/>
          </a:p>
        </p:txBody>
      </p:sp>
      <p:pic>
        <p:nvPicPr>
          <p:cNvPr id="3074" name="Picture 2" descr="http://cwuserimagesold.s3.amazonaws.com/r/y/ryman%20logo%20new%20red_4e1e7f879bdaa_thumb_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59" y="1556792"/>
            <a:ext cx="2857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entonline.co.uk/images/ryman_league_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366543"/>
            <a:ext cx="2856438" cy="114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en/thumb/d/db/Isthmian_League_Logo.jpg/150px-Isthmian_League_Logo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985416"/>
            <a:ext cx="2610725" cy="25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league logos</a:t>
            </a:r>
            <a:endParaRPr lang="en-GB" dirty="0"/>
          </a:p>
        </p:txBody>
      </p:sp>
      <p:pic>
        <p:nvPicPr>
          <p:cNvPr id="4098" name="Picture 2" descr="http://www.australianrulesfootball.com.au/system/images/SOUTH%20AUSTRALIA/SOUTHERN%20FOOTBALL%20LEAGU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6" y="1504867"/>
            <a:ext cx="21481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pitchero.com/ui/119762/1328611591_0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72886"/>
            <a:ext cx="2792806" cy="27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en/thumb/9/90/Northern_Counties_East_Football_League_logo.png/160px-Northern_Counties_East_Football_League_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2" y="4326784"/>
            <a:ext cx="1944216" cy="19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:MFA 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95556"/>
            <a:ext cx="1676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upload.wikimedia.org/wikipedia/en/thumb/7/75/Northern_League_Baseball_Logo.svg/230px-Northern_League_Baseball_Logo.svg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50" y="4206965"/>
            <a:ext cx="21907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2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club logos</a:t>
            </a:r>
            <a:endParaRPr lang="en-GB" dirty="0"/>
          </a:p>
        </p:txBody>
      </p:sp>
      <p:pic>
        <p:nvPicPr>
          <p:cNvPr id="4" name="Picture 5" descr="warrington t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6951"/>
            <a:ext cx="1584176" cy="21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hasetow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19" y="1628800"/>
            <a:ext cx="184820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Burscoug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9" y="1278499"/>
            <a:ext cx="1563147" cy="218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skem f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12" y="1539799"/>
            <a:ext cx="1587455" cy="17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horley f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2" y="3789040"/>
            <a:ext cx="136951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sheffield fc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85" y="3748738"/>
            <a:ext cx="1656184" cy="200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88" y="3748738"/>
            <a:ext cx="1660797" cy="200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Ossett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76" y="3797774"/>
            <a:ext cx="1350440" cy="171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3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NPL –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Incorporate </a:t>
            </a:r>
            <a:r>
              <a:rPr lang="en-GB" b="1" dirty="0" smtClean="0"/>
              <a:t>Northern Premier League</a:t>
            </a:r>
          </a:p>
          <a:p>
            <a:r>
              <a:rPr lang="en-GB" dirty="0" smtClean="0"/>
              <a:t>More classical design yet retaining elements of modernity – emphasise </a:t>
            </a:r>
            <a:r>
              <a:rPr lang="en-GB" b="1" dirty="0" smtClean="0"/>
              <a:t>Premier</a:t>
            </a:r>
            <a:r>
              <a:rPr lang="en-GB" dirty="0" smtClean="0"/>
              <a:t>??</a:t>
            </a:r>
          </a:p>
          <a:p>
            <a:r>
              <a:rPr lang="en-GB" dirty="0" smtClean="0"/>
              <a:t>Colour scheme – none set but need to be rich</a:t>
            </a:r>
          </a:p>
          <a:p>
            <a:r>
              <a:rPr lang="en-GB" dirty="0" smtClean="0"/>
              <a:t>Has to work against white and dark b/grounds</a:t>
            </a:r>
          </a:p>
          <a:p>
            <a:r>
              <a:rPr lang="en-GB" dirty="0" smtClean="0"/>
              <a:t>Identity should convey</a:t>
            </a:r>
          </a:p>
          <a:p>
            <a:pPr lvl="1"/>
            <a:r>
              <a:rPr lang="en-GB" dirty="0" smtClean="0"/>
              <a:t>Established</a:t>
            </a:r>
          </a:p>
          <a:p>
            <a:pPr lvl="1"/>
            <a:r>
              <a:rPr lang="en-GB" dirty="0" smtClean="0"/>
              <a:t>Size (not just a regional league in the North)</a:t>
            </a:r>
          </a:p>
          <a:p>
            <a:pPr lvl="1"/>
            <a:r>
              <a:rPr lang="en-GB" dirty="0" smtClean="0"/>
              <a:t>Spirit of community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22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NPL logo -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Anything that comes from the legal entity, so:-</a:t>
            </a:r>
          </a:p>
          <a:p>
            <a:pPr lvl="1"/>
            <a:r>
              <a:rPr lang="en-GB" dirty="0" smtClean="0"/>
              <a:t>Sales brochure</a:t>
            </a:r>
          </a:p>
          <a:p>
            <a:pPr lvl="1"/>
            <a:r>
              <a:rPr lang="en-GB" dirty="0" smtClean="0"/>
              <a:t>Display banners</a:t>
            </a:r>
          </a:p>
          <a:p>
            <a:pPr lvl="1"/>
            <a:r>
              <a:rPr lang="en-GB" dirty="0" smtClean="0"/>
              <a:t>Ties &amp; scarves</a:t>
            </a:r>
          </a:p>
          <a:p>
            <a:pPr lvl="1"/>
            <a:r>
              <a:rPr lang="en-GB" dirty="0" smtClean="0"/>
              <a:t>Blazer badge</a:t>
            </a:r>
          </a:p>
          <a:p>
            <a:pPr lvl="1"/>
            <a:r>
              <a:rPr lang="en-GB" dirty="0" smtClean="0"/>
              <a:t>Official league merchandise</a:t>
            </a:r>
          </a:p>
          <a:p>
            <a:pPr lvl="2"/>
            <a:r>
              <a:rPr lang="en-GB" dirty="0" smtClean="0"/>
              <a:t>Lapel badges</a:t>
            </a:r>
          </a:p>
          <a:p>
            <a:pPr lvl="2"/>
            <a:r>
              <a:rPr lang="en-GB" dirty="0" smtClean="0"/>
              <a:t>Polo shirts</a:t>
            </a:r>
          </a:p>
          <a:p>
            <a:pPr lvl="2"/>
            <a:r>
              <a:rPr lang="en-GB" dirty="0" smtClean="0"/>
              <a:t>Sweat shirts</a:t>
            </a:r>
          </a:p>
          <a:p>
            <a:pPr lvl="2"/>
            <a:r>
              <a:rPr lang="en-GB" dirty="0" smtClean="0"/>
              <a:t>Mugs etc</a:t>
            </a:r>
          </a:p>
          <a:p>
            <a:pPr lvl="1"/>
            <a:r>
              <a:rPr lang="en-GB" dirty="0" smtClean="0"/>
              <a:t>Letterhead/invoice etc</a:t>
            </a:r>
          </a:p>
        </p:txBody>
      </p:sp>
    </p:spTree>
    <p:extLst>
      <p:ext uri="{BB962C8B-B14F-4D97-AF65-F5344CB8AC3E}">
        <p14:creationId xmlns:p14="http://schemas.microsoft.com/office/powerpoint/2010/main" val="329894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Logo designs &amp; draft brochure - May week 1</a:t>
            </a:r>
          </a:p>
          <a:p>
            <a:r>
              <a:rPr lang="en-GB" dirty="0" smtClean="0"/>
              <a:t>Additional copy for brochure  - May week 1</a:t>
            </a:r>
          </a:p>
          <a:p>
            <a:r>
              <a:rPr lang="en-GB" dirty="0" smtClean="0"/>
              <a:t>Presentation-standard visuals (&amp; mock up) required by – 17</a:t>
            </a:r>
            <a:r>
              <a:rPr lang="en-GB" baseline="30000" dirty="0" smtClean="0"/>
              <a:t>th</a:t>
            </a:r>
            <a:r>
              <a:rPr lang="en-GB" dirty="0" smtClean="0"/>
              <a:t> May</a:t>
            </a:r>
          </a:p>
          <a:p>
            <a:r>
              <a:rPr lang="en-GB" dirty="0" smtClean="0"/>
              <a:t>Approval by league board  - 20</a:t>
            </a:r>
            <a:r>
              <a:rPr lang="en-GB" baseline="30000" dirty="0" smtClean="0"/>
              <a:t>th</a:t>
            </a:r>
            <a:r>
              <a:rPr lang="en-GB" dirty="0" smtClean="0"/>
              <a:t> May</a:t>
            </a:r>
          </a:p>
          <a:p>
            <a:r>
              <a:rPr lang="en-GB" dirty="0" smtClean="0"/>
              <a:t>Commence production – w/c 21</a:t>
            </a:r>
            <a:r>
              <a:rPr lang="en-GB" baseline="30000" dirty="0" smtClean="0"/>
              <a:t>st</a:t>
            </a:r>
            <a:r>
              <a:rPr lang="en-GB" dirty="0" smtClean="0"/>
              <a:t> May</a:t>
            </a:r>
          </a:p>
          <a:p>
            <a:r>
              <a:rPr lang="en-GB" dirty="0" smtClean="0"/>
              <a:t>Delivery of printed brochures – 14</a:t>
            </a:r>
            <a:r>
              <a:rPr lang="en-GB" baseline="30000" dirty="0" smtClean="0"/>
              <a:t>th</a:t>
            </a:r>
            <a:r>
              <a:rPr lang="en-GB" dirty="0" smtClean="0"/>
              <a:t> June</a:t>
            </a:r>
          </a:p>
          <a:p>
            <a:r>
              <a:rPr lang="en-GB" dirty="0" smtClean="0"/>
              <a:t>Launch at AGM/Awards – 15</a:t>
            </a:r>
            <a:r>
              <a:rPr lang="en-GB" baseline="30000" dirty="0" smtClean="0"/>
              <a:t>th</a:t>
            </a:r>
            <a:r>
              <a:rPr lang="en-GB" dirty="0" smtClean="0"/>
              <a:t> June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220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Acrobat Document</vt:lpstr>
      <vt:lpstr>NPL Identity</vt:lpstr>
      <vt:lpstr>Current league logos</vt:lpstr>
      <vt:lpstr>Equivalents – Football Conference</vt:lpstr>
      <vt:lpstr>Equivalents – Isthmian League</vt:lpstr>
      <vt:lpstr>Other league logos</vt:lpstr>
      <vt:lpstr>Example club logos</vt:lpstr>
      <vt:lpstr>NPL – Brief</vt:lpstr>
      <vt:lpstr>NPL logo - applications</vt:lpstr>
      <vt:lpstr>Timeline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NPL Identity</dc:title>
  <dc:creator>TIN LAPTOP</dc:creator>
  <cp:lastModifiedBy>TIN LAPTOP</cp:lastModifiedBy>
  <cp:revision>8</cp:revision>
  <dcterms:created xsi:type="dcterms:W3CDTF">2013-04-25T08:47:58Z</dcterms:created>
  <dcterms:modified xsi:type="dcterms:W3CDTF">2013-04-25T09:26:54Z</dcterms:modified>
</cp:coreProperties>
</file>