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DBBA-7E3A-47F4-81AA-C1744846D4A1}" type="datetimeFigureOut">
              <a:rPr lang="en-GB" smtClean="0"/>
              <a:pPr/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957D-0297-4390-93D3-8F7E5C9A721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frm=1&amp;source=images&amp;cd=&amp;cad=rja&amp;docid=Z6KICqcEDKtFBM&amp;tbnid=kqZ9A7-WOlNrYM:&amp;ved=0CAUQjRw&amp;url=http%3A%2F%2Fmarydenton.deviantart.com%2Fart%2FA-Heraldry-Tutorial-207784422&amp;ei=tfOXUZ-pGOb80QWR7YCgCA&amp;bvm=bv.46751780,d.d2k&amp;psig=AFQjCNHOaih0A2x3QNQkng5E3WzjF224EA&amp;ust=136899915172089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-900000">
            <a:off x="2884905" y="1876633"/>
            <a:ext cx="5360778" cy="4361946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1440421"/>
              </a:avLst>
            </a:prstTxWarp>
            <a:spAutoFit/>
          </a:bodyPr>
          <a:lstStyle/>
          <a:p>
            <a:r>
              <a:rPr lang="en-GB" sz="5400" spc="300" dirty="0" smtClean="0"/>
              <a:t>PYRGOS  SANTORINI </a:t>
            </a:r>
            <a:endParaRPr lang="en-GB" sz="5400" spc="3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980728"/>
            <a:ext cx="4176464" cy="2290425"/>
          </a:xfrm>
          <a:prstGeom prst="rect">
            <a:avLst/>
          </a:prstGeom>
          <a:noFill/>
        </p:spPr>
        <p:txBody>
          <a:bodyPr wrap="square" rtlCol="0">
            <a:prstTxWarp prst="textButton">
              <a:avLst>
                <a:gd name="adj" fmla="val 10233793"/>
              </a:avLst>
            </a:prstTxWarp>
            <a:spAutoFit/>
          </a:bodyPr>
          <a:lstStyle/>
          <a:p>
            <a:r>
              <a:rPr lang="en-GB" sz="6000" spc="600" dirty="0" smtClean="0"/>
              <a:t>KASTELI 1663</a:t>
            </a:r>
            <a:endParaRPr lang="en-GB" sz="8000" spc="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23728" y="260648"/>
            <a:ext cx="6552728" cy="6408712"/>
            <a:chOff x="1619672" y="260648"/>
            <a:chExt cx="6552728" cy="6408712"/>
          </a:xfrm>
        </p:grpSpPr>
        <p:sp>
          <p:nvSpPr>
            <p:cNvPr id="13" name="Oval 12"/>
            <p:cNvSpPr/>
            <p:nvPr/>
          </p:nvSpPr>
          <p:spPr>
            <a:xfrm>
              <a:off x="1619672" y="260648"/>
              <a:ext cx="6552728" cy="640871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627784" y="1268760"/>
              <a:ext cx="4392488" cy="43924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96408" cy="27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fc01.deviantart.net/fs46/f/2009/221/a/e/Volturi_Crest_by_watashipri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844824"/>
            <a:ext cx="3002734" cy="3336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Antonia</dc:creator>
  <cp:lastModifiedBy>Antonia</cp:lastModifiedBy>
  <cp:revision>18</cp:revision>
  <dcterms:created xsi:type="dcterms:W3CDTF">2012-05-01T18:14:13Z</dcterms:created>
  <dcterms:modified xsi:type="dcterms:W3CDTF">2013-05-18T21:36:04Z</dcterms:modified>
</cp:coreProperties>
</file>