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10126-AB7C-48F2-A84A-C375BA546179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FEC0D-E8BC-4CF2-B30F-99B81E59161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FEC0D-E8BC-4CF2-B30F-99B81E59161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DC48-4F54-4AA8-86EF-4262341E0FC4}" type="datetimeFigureOut">
              <a:rPr lang="en-GB" smtClean="0"/>
              <a:t>18/07/2011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E4D7-9665-4182-9ED3-3FFF34E45DE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0" y="404664"/>
          <a:ext cx="9095578" cy="1872208"/>
        </p:xfrm>
        <a:graphic>
          <a:graphicData uri="http://schemas.openxmlformats.org/presentationml/2006/ole">
            <p:oleObj spid="_x0000_s13316" name="Acrobat Document" r:id="rId4" imgW="7753249" imgH="1590472" progId="AcroExch.Document.7">
              <p:embed/>
            </p:oleObj>
          </a:graphicData>
        </a:graphic>
      </p:graphicFrame>
      <p:pic>
        <p:nvPicPr>
          <p:cNvPr id="13315" name="Picture 0" descr="Building_Block.jpg"/>
          <p:cNvPicPr>
            <a:picLocks noChangeAspect="1" noChangeArrowheads="1"/>
          </p:cNvPicPr>
          <p:nvPr/>
        </p:nvPicPr>
        <p:blipFill>
          <a:blip r:embed="rId5" cstate="print"/>
          <a:srcRect l="15976" t="10493" r="14793" b="12346"/>
          <a:stretch>
            <a:fillRect/>
          </a:stretch>
        </p:blipFill>
        <p:spPr bwMode="auto">
          <a:xfrm>
            <a:off x="6876256" y="4437112"/>
            <a:ext cx="1716782" cy="1831234"/>
          </a:xfrm>
          <a:prstGeom prst="rect">
            <a:avLst/>
          </a:prstGeom>
          <a:noFill/>
        </p:spPr>
      </p:pic>
      <p:pic>
        <p:nvPicPr>
          <p:cNvPr id="13314" name="Picture 1" descr="Walking_Monkey.jpg"/>
          <p:cNvPicPr>
            <a:picLocks noChangeAspect="1" noChangeArrowheads="1"/>
          </p:cNvPicPr>
          <p:nvPr/>
        </p:nvPicPr>
        <p:blipFill>
          <a:blip r:embed="rId6" cstate="print"/>
          <a:srcRect l="7303" t="5849" r="7303" b="7018"/>
          <a:stretch>
            <a:fillRect/>
          </a:stretch>
        </p:blipFill>
        <p:spPr bwMode="auto">
          <a:xfrm>
            <a:off x="2339752" y="3789040"/>
            <a:ext cx="2141777" cy="2088232"/>
          </a:xfrm>
          <a:prstGeom prst="rect">
            <a:avLst/>
          </a:prstGeom>
          <a:noFill/>
        </p:spPr>
      </p:pic>
      <p:pic>
        <p:nvPicPr>
          <p:cNvPr id="13313" name="Picture 2" descr="Painting_monkey.jpg"/>
          <p:cNvPicPr>
            <a:picLocks noChangeAspect="1" noChangeArrowheads="1"/>
          </p:cNvPicPr>
          <p:nvPr/>
        </p:nvPicPr>
        <p:blipFill>
          <a:blip r:embed="rId7" cstate="print"/>
          <a:srcRect l="7947" t="13103" r="10596" b="8966"/>
          <a:stretch>
            <a:fillRect/>
          </a:stretch>
        </p:blipFill>
        <p:spPr bwMode="auto">
          <a:xfrm>
            <a:off x="3419872" y="1628800"/>
            <a:ext cx="2304256" cy="2016224"/>
          </a:xfrm>
          <a:prstGeom prst="rect">
            <a:avLst/>
          </a:prstGeom>
          <a:noFill/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-90488" y="1733550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79512" y="494116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991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footballing monke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3789040"/>
            <a:ext cx="1687066" cy="2520185"/>
          </a:xfrm>
          <a:prstGeom prst="rect">
            <a:avLst/>
          </a:prstGeom>
        </p:spPr>
      </p:pic>
      <p:pic>
        <p:nvPicPr>
          <p:cNvPr id="14" name="Picture 13" descr="Computer monkey cutou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0192" y="1844825"/>
            <a:ext cx="1535000" cy="2736304"/>
          </a:xfrm>
          <a:prstGeom prst="rect">
            <a:avLst/>
          </a:prstGeom>
        </p:spPr>
      </p:pic>
      <p:pic>
        <p:nvPicPr>
          <p:cNvPr id="15" name="Picture 14" descr="Chef monkey cutou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3717032"/>
            <a:ext cx="1512168" cy="2680662"/>
          </a:xfrm>
          <a:prstGeom prst="rect">
            <a:avLst/>
          </a:prstGeom>
        </p:spPr>
      </p:pic>
      <p:pic>
        <p:nvPicPr>
          <p:cNvPr id="16" name="Picture 15" descr="little monkey with dummy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1640" y="2060848"/>
            <a:ext cx="1296144" cy="1403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Adobe Acrobat Document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Diana</dc:creator>
  <cp:lastModifiedBy>Diana</cp:lastModifiedBy>
  <cp:revision>1</cp:revision>
  <dcterms:created xsi:type="dcterms:W3CDTF">2011-07-18T16:14:36Z</dcterms:created>
  <dcterms:modified xsi:type="dcterms:W3CDTF">2011-07-18T16:22:24Z</dcterms:modified>
</cp:coreProperties>
</file>