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dvice-specialists new logo 13_10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374650"/>
            <a:ext cx="8928100" cy="610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43434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Logo</a:t>
            </a:r>
            <a:endParaRPr lang="en-GB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mat_1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"/>
            <a:ext cx="8229600" cy="4320540"/>
          </a:xfrm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152400" y="3200400"/>
            <a:ext cx="396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200" y="5410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Logo will be in that place on this website. The background of the square can be changed. 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</cp:revision>
  <dcterms:created xsi:type="dcterms:W3CDTF">2006-08-16T00:00:00Z</dcterms:created>
  <dcterms:modified xsi:type="dcterms:W3CDTF">2013-10-13T12:09:16Z</dcterms:modified>
</cp:coreProperties>
</file>