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7A17-FC77-4E61-8581-5A2BA6E6118E}" type="datetimeFigureOut">
              <a:rPr lang="en-GB" smtClean="0"/>
              <a:t>17/10/2013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8B5B-D828-4415-80E7-1AABE15AF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05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7A17-FC77-4E61-8581-5A2BA6E6118E}" type="datetimeFigureOut">
              <a:rPr lang="en-GB" smtClean="0"/>
              <a:t>17/10/2013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8B5B-D828-4415-80E7-1AABE15AF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39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7A17-FC77-4E61-8581-5A2BA6E6118E}" type="datetimeFigureOut">
              <a:rPr lang="en-GB" smtClean="0"/>
              <a:t>17/10/2013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8B5B-D828-4415-80E7-1AABE15AF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77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7A17-FC77-4E61-8581-5A2BA6E6118E}" type="datetimeFigureOut">
              <a:rPr lang="en-GB" smtClean="0"/>
              <a:t>17/10/2013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8B5B-D828-4415-80E7-1AABE15AF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15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7A17-FC77-4E61-8581-5A2BA6E6118E}" type="datetimeFigureOut">
              <a:rPr lang="en-GB" smtClean="0"/>
              <a:t>17/10/2013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8B5B-D828-4415-80E7-1AABE15AF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78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7A17-FC77-4E61-8581-5A2BA6E6118E}" type="datetimeFigureOut">
              <a:rPr lang="en-GB" smtClean="0"/>
              <a:t>17/10/2013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8B5B-D828-4415-80E7-1AABE15AF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10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7A17-FC77-4E61-8581-5A2BA6E6118E}" type="datetimeFigureOut">
              <a:rPr lang="en-GB" smtClean="0"/>
              <a:t>17/10/2013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8B5B-D828-4415-80E7-1AABE15AF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0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7A17-FC77-4E61-8581-5A2BA6E6118E}" type="datetimeFigureOut">
              <a:rPr lang="en-GB" smtClean="0"/>
              <a:t>17/10/2013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8B5B-D828-4415-80E7-1AABE15AF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60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7A17-FC77-4E61-8581-5A2BA6E6118E}" type="datetimeFigureOut">
              <a:rPr lang="en-GB" smtClean="0"/>
              <a:t>17/10/2013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8B5B-D828-4415-80E7-1AABE15AF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51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7A17-FC77-4E61-8581-5A2BA6E6118E}" type="datetimeFigureOut">
              <a:rPr lang="en-GB" smtClean="0"/>
              <a:t>17/10/2013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8B5B-D828-4415-80E7-1AABE15AF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56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7A17-FC77-4E61-8581-5A2BA6E6118E}" type="datetimeFigureOut">
              <a:rPr lang="en-GB" smtClean="0"/>
              <a:t>17/10/2013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8B5B-D828-4415-80E7-1AABE15AF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4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7A17-FC77-4E61-8581-5A2BA6E6118E}" type="datetimeFigureOut">
              <a:rPr lang="en-GB" smtClean="0"/>
              <a:t>17/10/2013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B8B5B-D828-4415-80E7-1AABE15AF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94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lts0\Pictures\Logos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521509"/>
            <a:ext cx="18764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lts0\Pictures\Logos\334410_189228964490000_337865934_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900" y="692696"/>
            <a:ext cx="4192024" cy="213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alts0\Pictures\Logos\imagesCA24VY5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3968750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alts0\Pictures\Logos\mcofs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13" y="4264025"/>
            <a:ext cx="1266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alts0\Pictures\Logos\topbann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6075363"/>
            <a:ext cx="4216400" cy="4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alts0\Pictures\Logos\TAQA Logo Full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281" y="3197836"/>
            <a:ext cx="3168457" cy="264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alts0\Pictures\Logos\TAQA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2940050"/>
            <a:ext cx="286702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90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TAQA Bratani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Salter</dc:creator>
  <cp:lastModifiedBy>Stephen Salter</cp:lastModifiedBy>
  <cp:revision>1</cp:revision>
  <dcterms:created xsi:type="dcterms:W3CDTF">2013-10-17T12:59:29Z</dcterms:created>
  <dcterms:modified xsi:type="dcterms:W3CDTF">2013-10-17T13:00:48Z</dcterms:modified>
</cp:coreProperties>
</file>