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9144000" cy="5143500" type="screen16x9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DC701"/>
    <a:srgbClr val="58595B"/>
    <a:srgbClr val="5A4099"/>
    <a:srgbClr val="BED600"/>
    <a:srgbClr val="305701"/>
    <a:srgbClr val="AFFE50"/>
    <a:srgbClr val="DDFFB3"/>
    <a:srgbClr val="E5FF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890" autoAdjust="0"/>
    <p:restoredTop sz="80113" autoAdjust="0"/>
  </p:normalViewPr>
  <p:slideViewPr>
    <p:cSldViewPr>
      <p:cViewPr>
        <p:scale>
          <a:sx n="125" d="100"/>
          <a:sy n="125" d="100"/>
        </p:scale>
        <p:origin x="-78" y="816"/>
      </p:cViewPr>
      <p:guideLst>
        <p:guide orient="horz" pos="1620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20"/>
      </p:cViewPr>
      <p:guideLst>
        <p:guide orient="horz" pos="313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D4849A-5C51-4504-BFB7-851C3544AAE5}" type="datetimeFigureOut">
              <a:rPr lang="en-US"/>
              <a:pPr>
                <a:defRPr/>
              </a:pPr>
              <a:t>11/12/2013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1F33F1-3015-46F5-A979-BE22980C2F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2A79148-1BB6-424D-A10C-63E73D1EA146}" type="datetimeFigureOut">
              <a:rPr lang="en-US"/>
              <a:pPr>
                <a:defRPr/>
              </a:pPr>
              <a:t>11/12/2013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D842F14-8FBC-49E3-AA7F-E2A7BB51C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8400"/>
            <a:ext cx="7772400" cy="1220847"/>
          </a:xfrm>
        </p:spPr>
        <p:txBody>
          <a:bodyPr/>
          <a:lstStyle>
            <a:lvl1pPr algn="ctr">
              <a:lnSpc>
                <a:spcPts val="4400"/>
              </a:lnSpc>
              <a:defRPr sz="5400" spc="-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000"/>
            <a:ext cx="6400800" cy="226472"/>
          </a:xfrm>
        </p:spPr>
        <p:txBody>
          <a:bodyPr/>
          <a:lstStyle>
            <a:lvl1pPr marL="0" indent="0" algn="ctr">
              <a:lnSpc>
                <a:spcPts val="1000"/>
              </a:lnSpc>
              <a:buNone/>
              <a:defRPr sz="1120" b="0" spc="-20" baseline="0">
                <a:solidFill>
                  <a:srgbClr val="4B4B4B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9867" y="1044000"/>
            <a:ext cx="5544269" cy="284693"/>
          </a:xfrm>
        </p:spPr>
        <p:txBody>
          <a:bodyPr/>
          <a:lstStyle>
            <a:lvl1pPr algn="ctr">
              <a:lnSpc>
                <a:spcPts val="1500"/>
              </a:lnSpc>
              <a:defRPr sz="1600" spc="-50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8720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1600" y="2160000"/>
            <a:ext cx="7833600" cy="2131848"/>
          </a:xfrm>
        </p:spPr>
        <p:txBody>
          <a:bodyPr wrap="square" numCol="2" spcCol="540000">
            <a:noAutofit/>
          </a:bodyPr>
          <a:lstStyle>
            <a:lvl1pPr algn="just">
              <a:lnSpc>
                <a:spcPts val="1200"/>
              </a:lnSpc>
              <a:spcBef>
                <a:spcPts val="0"/>
              </a:spcBef>
              <a:defRPr sz="990" cap="none" spc="-3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8720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1600" y="2160000"/>
            <a:ext cx="7833600" cy="2131848"/>
          </a:xfrm>
        </p:spPr>
        <p:txBody>
          <a:bodyPr wrap="square" numCol="3" spcCol="468000">
            <a:noAutofit/>
          </a:bodyPr>
          <a:lstStyle>
            <a:lvl1pPr algn="just">
              <a:lnSpc>
                <a:spcPts val="1200"/>
              </a:lnSpc>
              <a:spcBef>
                <a:spcPts val="0"/>
              </a:spcBef>
              <a:defRPr sz="990" cap="none" spc="-3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8720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1600" y="2160000"/>
            <a:ext cx="7833600" cy="2210400"/>
          </a:xfrm>
        </p:spPr>
        <p:txBody>
          <a:bodyPr wrap="square" numCol="2" spcCol="540000">
            <a:noAutofit/>
          </a:bodyPr>
          <a:lstStyle>
            <a:lvl1pPr marL="342900" indent="-342900" algn="just">
              <a:lnSpc>
                <a:spcPts val="1200"/>
              </a:lnSpc>
              <a:spcBef>
                <a:spcPts val="700"/>
              </a:spcBef>
              <a:buClr>
                <a:srgbClr val="6DC701"/>
              </a:buClr>
              <a:buFont typeface="+mj-lt"/>
              <a:buAutoNum type="arabicPeriod"/>
              <a:defRPr sz="990" cap="none" spc="-3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1600" y="1440000"/>
            <a:ext cx="7833600" cy="246221"/>
          </a:xfrm>
        </p:spPr>
        <p:txBody>
          <a:bodyPr wrap="square" numCol="1" spcCol="540000"/>
          <a:lstStyle>
            <a:lvl1pPr algn="just">
              <a:lnSpc>
                <a:spcPts val="1200"/>
              </a:lnSpc>
              <a:spcBef>
                <a:spcPts val="0"/>
              </a:spcBef>
              <a:defRPr sz="990" cap="none" spc="-3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651600" y="2575125"/>
            <a:ext cx="2408232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51600" y="2160000"/>
            <a:ext cx="2408232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51600" y="3820500"/>
            <a:ext cx="2408232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651600" y="3405375"/>
            <a:ext cx="2408232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651600" y="2990250"/>
            <a:ext cx="2408232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3132000" y="2232000"/>
            <a:ext cx="5248800" cy="18972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917000"/>
            <a:ext cx="7772400" cy="1220847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2354400"/>
            <a:ext cx="7772400" cy="412934"/>
          </a:xfrm>
        </p:spPr>
        <p:txBody>
          <a:bodyPr wrap="square"/>
          <a:lstStyle>
            <a:lvl1pPr algn="ctr">
              <a:lnSpc>
                <a:spcPts val="2500"/>
              </a:lnSpc>
              <a:defRPr sz="2250" spc="-40" baseline="0"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76600" y="4773613"/>
            <a:ext cx="22606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Tunga" pitchFamily="2" charset="0"/>
                <a:cs typeface="Tunga" pitchFamily="2" charset="0"/>
              </a:rPr>
              <a:t>Refine the way you dine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Tunga" pitchFamily="2" charset="0"/>
              <a:cs typeface="Tung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8027504" cy="685658"/>
          </a:xfrm>
        </p:spPr>
        <p:txBody>
          <a:bodyPr wrap="square" lIns="216000"/>
          <a:lstStyle>
            <a:lvl1pPr marL="0" marR="0" indent="0" algn="l" defTabSz="9144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5964" cy="233397"/>
          </a:xfrm>
        </p:spPr>
        <p:txBody>
          <a:bodyPr wrap="square"/>
          <a:lstStyle>
            <a:lvl1pPr>
              <a:lnSpc>
                <a:spcPts val="11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58800" y="2505600"/>
            <a:ext cx="2617056" cy="233397"/>
          </a:xfrm>
        </p:spPr>
        <p:txBody>
          <a:bodyPr wrap="square"/>
          <a:lstStyle>
            <a:lvl1pPr algn="just">
              <a:lnSpc>
                <a:spcPts val="1100"/>
              </a:lnSpc>
              <a:spcBef>
                <a:spcPts val="0"/>
              </a:spcBef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658800" y="4068000"/>
            <a:ext cx="2617056" cy="233397"/>
          </a:xfrm>
        </p:spPr>
        <p:txBody>
          <a:bodyPr wrap="square"/>
          <a:lstStyle>
            <a:lvl1pPr algn="just">
              <a:lnSpc>
                <a:spcPts val="1100"/>
              </a:lnSpc>
              <a:spcBef>
                <a:spcPts val="0"/>
              </a:spcBef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3250800" y="4068000"/>
            <a:ext cx="2617056" cy="233397"/>
          </a:xfrm>
        </p:spPr>
        <p:txBody>
          <a:bodyPr wrap="square"/>
          <a:lstStyle>
            <a:lvl1pPr algn="just">
              <a:lnSpc>
                <a:spcPts val="1100"/>
              </a:lnSpc>
              <a:spcBef>
                <a:spcPts val="0"/>
              </a:spcBef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5842800" y="4068000"/>
            <a:ext cx="2617056" cy="233397"/>
          </a:xfrm>
        </p:spPr>
        <p:txBody>
          <a:bodyPr wrap="square"/>
          <a:lstStyle>
            <a:lvl1pPr algn="just">
              <a:lnSpc>
                <a:spcPts val="1100"/>
              </a:lnSpc>
              <a:spcBef>
                <a:spcPts val="0"/>
              </a:spcBef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251088" y="2505600"/>
            <a:ext cx="2617056" cy="233397"/>
          </a:xfrm>
        </p:spPr>
        <p:txBody>
          <a:bodyPr wrap="square"/>
          <a:lstStyle>
            <a:lvl1pPr algn="just">
              <a:lnSpc>
                <a:spcPts val="1100"/>
              </a:lnSpc>
              <a:spcBef>
                <a:spcPts val="0"/>
              </a:spcBef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842800" y="2505600"/>
            <a:ext cx="2617056" cy="233397"/>
          </a:xfrm>
        </p:spPr>
        <p:txBody>
          <a:bodyPr wrap="square"/>
          <a:lstStyle>
            <a:lvl1pPr algn="just">
              <a:lnSpc>
                <a:spcPts val="1100"/>
              </a:lnSpc>
              <a:spcBef>
                <a:spcPts val="0"/>
              </a:spcBef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55576" y="2404800"/>
            <a:ext cx="2448000" cy="124200"/>
          </a:xfrm>
          <a:solidFill>
            <a:srgbClr val="6DC701"/>
          </a:solidFill>
        </p:spPr>
        <p:txBody>
          <a:bodyPr wrap="square" lIns="43200" tIns="0" rIns="43200" bIns="0" anchor="ctr">
            <a:noAutofit/>
          </a:bodyPr>
          <a:lstStyle>
            <a:lvl1pPr>
              <a:spcBef>
                <a:spcPts val="0"/>
              </a:spcBef>
              <a:defRPr sz="900" b="1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3349030" y="2404800"/>
            <a:ext cx="2448000" cy="124200"/>
          </a:xfrm>
          <a:solidFill>
            <a:srgbClr val="6DC701"/>
          </a:solidFill>
        </p:spPr>
        <p:txBody>
          <a:bodyPr wrap="square" lIns="43200" tIns="0" rIns="43200" bIns="0" anchor="ctr">
            <a:noAutofit/>
          </a:bodyPr>
          <a:lstStyle>
            <a:lvl1pPr>
              <a:spcBef>
                <a:spcPts val="0"/>
              </a:spcBef>
              <a:defRPr sz="900" b="1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36"/>
          </p:nvPr>
        </p:nvSpPr>
        <p:spPr>
          <a:xfrm>
            <a:off x="5940152" y="2404800"/>
            <a:ext cx="2448000" cy="124200"/>
          </a:xfrm>
          <a:solidFill>
            <a:srgbClr val="6DC701"/>
          </a:solidFill>
        </p:spPr>
        <p:txBody>
          <a:bodyPr wrap="square" lIns="43200" tIns="0" rIns="43200" bIns="0" anchor="ctr">
            <a:noAutofit/>
          </a:bodyPr>
          <a:lstStyle>
            <a:lvl1pPr>
              <a:spcBef>
                <a:spcPts val="0"/>
              </a:spcBef>
              <a:defRPr sz="900" b="1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37"/>
          </p:nvPr>
        </p:nvSpPr>
        <p:spPr>
          <a:xfrm>
            <a:off x="755576" y="3970800"/>
            <a:ext cx="2448000" cy="124200"/>
          </a:xfrm>
          <a:solidFill>
            <a:srgbClr val="6DC701"/>
          </a:solidFill>
        </p:spPr>
        <p:txBody>
          <a:bodyPr wrap="square" lIns="43200" tIns="0" rIns="43200" bIns="0" anchor="ctr">
            <a:noAutofit/>
          </a:bodyPr>
          <a:lstStyle>
            <a:lvl1pPr>
              <a:spcBef>
                <a:spcPts val="0"/>
              </a:spcBef>
              <a:defRPr sz="900" b="1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38"/>
          </p:nvPr>
        </p:nvSpPr>
        <p:spPr>
          <a:xfrm>
            <a:off x="3347864" y="3970800"/>
            <a:ext cx="2448000" cy="124200"/>
          </a:xfrm>
          <a:solidFill>
            <a:srgbClr val="6DC701"/>
          </a:solidFill>
        </p:spPr>
        <p:txBody>
          <a:bodyPr wrap="square" lIns="43200" tIns="0" rIns="43200" bIns="0" anchor="ctr">
            <a:noAutofit/>
          </a:bodyPr>
          <a:lstStyle>
            <a:lvl1pPr>
              <a:spcBef>
                <a:spcPts val="0"/>
              </a:spcBef>
              <a:defRPr sz="900" b="1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39"/>
          </p:nvPr>
        </p:nvSpPr>
        <p:spPr>
          <a:xfrm>
            <a:off x="5938986" y="3970800"/>
            <a:ext cx="2448000" cy="124200"/>
          </a:xfrm>
          <a:solidFill>
            <a:srgbClr val="6DC701"/>
          </a:solidFill>
        </p:spPr>
        <p:txBody>
          <a:bodyPr wrap="square" lIns="43200" tIns="0" rIns="43200" bIns="0" anchor="ctr">
            <a:noAutofit/>
          </a:bodyPr>
          <a:lstStyle>
            <a:lvl1pPr>
              <a:spcBef>
                <a:spcPts val="0"/>
              </a:spcBef>
              <a:defRPr sz="900" b="1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756000" y="1396800"/>
            <a:ext cx="2448000" cy="1008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7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3348000" y="1396800"/>
            <a:ext cx="2448000" cy="1008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5940000" y="1396800"/>
            <a:ext cx="2448000" cy="1008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56000" y="2962800"/>
            <a:ext cx="2448000" cy="1008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3" name="Picture Placeholder 6"/>
          <p:cNvSpPr>
            <a:spLocks noGrp="1"/>
          </p:cNvSpPr>
          <p:nvPr>
            <p:ph type="pic" sz="quarter" idx="44"/>
          </p:nvPr>
        </p:nvSpPr>
        <p:spPr>
          <a:xfrm>
            <a:off x="3348000" y="2962800"/>
            <a:ext cx="2448000" cy="1008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4" name="Picture Placeholder 6"/>
          <p:cNvSpPr>
            <a:spLocks noGrp="1"/>
          </p:cNvSpPr>
          <p:nvPr>
            <p:ph type="pic" sz="quarter" idx="45"/>
          </p:nvPr>
        </p:nvSpPr>
        <p:spPr>
          <a:xfrm>
            <a:off x="5940000" y="2962800"/>
            <a:ext cx="2448000" cy="1008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09200" y="3063600"/>
            <a:ext cx="2412000" cy="1350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67800" y="3063600"/>
            <a:ext cx="2412000" cy="1350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26400" y="3063600"/>
            <a:ext cx="2412000" cy="1350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09200" y="1706400"/>
            <a:ext cx="2412000" cy="1350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69600" y="1706400"/>
            <a:ext cx="2412000" cy="1350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026400" y="1706400"/>
            <a:ext cx="2412000" cy="1350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11560" y="3200400"/>
            <a:ext cx="25920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268800" y="3200400"/>
            <a:ext cx="25920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929200" y="3200400"/>
            <a:ext cx="25920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11560" y="1846800"/>
            <a:ext cx="25920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3268800" y="1846800"/>
            <a:ext cx="25920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5929200" y="1846800"/>
            <a:ext cx="25920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3492000" y="1584000"/>
            <a:ext cx="2156400" cy="1324800"/>
          </a:xfrm>
          <a:solidFill>
            <a:srgbClr val="333333"/>
          </a:solidFill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666400" y="1584000"/>
            <a:ext cx="2156400" cy="1324800"/>
          </a:xfrm>
          <a:solidFill>
            <a:srgbClr val="333333"/>
          </a:solidFill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3492000" y="2926800"/>
            <a:ext cx="2156400" cy="1324800"/>
          </a:xfrm>
          <a:solidFill>
            <a:srgbClr val="333333"/>
          </a:solidFill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666400" y="2926800"/>
            <a:ext cx="2156400" cy="1324800"/>
          </a:xfrm>
          <a:solidFill>
            <a:srgbClr val="333333"/>
          </a:solidFill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1317600" y="2926800"/>
            <a:ext cx="2156400" cy="1324800"/>
          </a:xfrm>
          <a:solidFill>
            <a:srgbClr val="333333"/>
          </a:solidFill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1317600" y="1584000"/>
            <a:ext cx="2156400" cy="1324800"/>
          </a:xfrm>
          <a:solidFill>
            <a:srgbClr val="6DC701"/>
          </a:solidFill>
        </p:spPr>
        <p:txBody>
          <a:bodyPr lIns="216000" tIns="162000" rIns="216000" bIns="162000">
            <a:noAutofit/>
          </a:bodyPr>
          <a:lstStyle>
            <a:lvl1pPr algn="just">
              <a:spcBef>
                <a:spcPts val="600"/>
              </a:spcBef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Media Placeholder 3"/>
          <p:cNvSpPr>
            <a:spLocks noGrp="1"/>
          </p:cNvSpPr>
          <p:nvPr>
            <p:ph type="media" sz="quarter" idx="42"/>
          </p:nvPr>
        </p:nvSpPr>
        <p:spPr>
          <a:xfrm>
            <a:off x="5591144" y="1537200"/>
            <a:ext cx="2077200" cy="2750400"/>
          </a:xfrm>
          <a:custGeom>
            <a:avLst/>
            <a:gdLst>
              <a:gd name="connsiteX0" fmla="*/ 0 w 5166000"/>
              <a:gd name="connsiteY0" fmla="*/ 0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3070800 h 3070800"/>
              <a:gd name="connsiteX4" fmla="*/ 0 w 5166000"/>
              <a:gd name="connsiteY4" fmla="*/ 0 h 3070800"/>
              <a:gd name="connsiteX0" fmla="*/ 0 w 5166000"/>
              <a:gd name="connsiteY0" fmla="*/ 62216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3070800 h 3070800"/>
              <a:gd name="connsiteX4" fmla="*/ 0 w 5166000"/>
              <a:gd name="connsiteY4" fmla="*/ 622169 h 3070800"/>
              <a:gd name="connsiteX0" fmla="*/ 0 w 5166000"/>
              <a:gd name="connsiteY0" fmla="*/ 40063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3070800 h 3070800"/>
              <a:gd name="connsiteX4" fmla="*/ 0 w 5166000"/>
              <a:gd name="connsiteY4" fmla="*/ 400639 h 3070800"/>
              <a:gd name="connsiteX0" fmla="*/ 0 w 5166000"/>
              <a:gd name="connsiteY0" fmla="*/ 40063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740861 h 3070800"/>
              <a:gd name="connsiteX4" fmla="*/ 0 w 5166000"/>
              <a:gd name="connsiteY4" fmla="*/ 400639 h 3070800"/>
              <a:gd name="connsiteX0" fmla="*/ 0 w 5166000"/>
              <a:gd name="connsiteY0" fmla="*/ 40063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665447 h 3070800"/>
              <a:gd name="connsiteX4" fmla="*/ 0 w 5166000"/>
              <a:gd name="connsiteY4" fmla="*/ 400639 h 3070800"/>
              <a:gd name="connsiteX0" fmla="*/ 0 w 5166000"/>
              <a:gd name="connsiteY0" fmla="*/ 21394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665447 h 3070800"/>
              <a:gd name="connsiteX4" fmla="*/ 0 w 5166000"/>
              <a:gd name="connsiteY4" fmla="*/ 213949 h 3070800"/>
              <a:gd name="connsiteX0" fmla="*/ 0 w 5166000"/>
              <a:gd name="connsiteY0" fmla="*/ 21394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867377 h 3070800"/>
              <a:gd name="connsiteX4" fmla="*/ 0 w 5166000"/>
              <a:gd name="connsiteY4" fmla="*/ 213949 h 30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000" h="3070800">
                <a:moveTo>
                  <a:pt x="0" y="213949"/>
                </a:moveTo>
                <a:lnTo>
                  <a:pt x="5166000" y="0"/>
                </a:lnTo>
                <a:lnTo>
                  <a:pt x="5166000" y="3070800"/>
                </a:lnTo>
                <a:lnTo>
                  <a:pt x="0" y="2867377"/>
                </a:lnTo>
                <a:lnTo>
                  <a:pt x="0" y="213949"/>
                </a:lnTo>
                <a:close/>
              </a:path>
            </a:pathLst>
          </a:custGeom>
          <a:solidFill>
            <a:srgbClr val="333333"/>
          </a:solidFill>
          <a:effectLst/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7" name="Media Placeholder 3"/>
          <p:cNvSpPr>
            <a:spLocks noGrp="1"/>
          </p:cNvSpPr>
          <p:nvPr>
            <p:ph type="media" sz="quarter" idx="43"/>
          </p:nvPr>
        </p:nvSpPr>
        <p:spPr>
          <a:xfrm flipH="1">
            <a:off x="1475656" y="1537200"/>
            <a:ext cx="2077200" cy="2750400"/>
          </a:xfrm>
          <a:custGeom>
            <a:avLst/>
            <a:gdLst>
              <a:gd name="connsiteX0" fmla="*/ 0 w 5166000"/>
              <a:gd name="connsiteY0" fmla="*/ 0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3070800 h 3070800"/>
              <a:gd name="connsiteX4" fmla="*/ 0 w 5166000"/>
              <a:gd name="connsiteY4" fmla="*/ 0 h 3070800"/>
              <a:gd name="connsiteX0" fmla="*/ 0 w 5166000"/>
              <a:gd name="connsiteY0" fmla="*/ 62216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3070800 h 3070800"/>
              <a:gd name="connsiteX4" fmla="*/ 0 w 5166000"/>
              <a:gd name="connsiteY4" fmla="*/ 622169 h 3070800"/>
              <a:gd name="connsiteX0" fmla="*/ 0 w 5166000"/>
              <a:gd name="connsiteY0" fmla="*/ 40063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3070800 h 3070800"/>
              <a:gd name="connsiteX4" fmla="*/ 0 w 5166000"/>
              <a:gd name="connsiteY4" fmla="*/ 400639 h 3070800"/>
              <a:gd name="connsiteX0" fmla="*/ 0 w 5166000"/>
              <a:gd name="connsiteY0" fmla="*/ 40063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740861 h 3070800"/>
              <a:gd name="connsiteX4" fmla="*/ 0 w 5166000"/>
              <a:gd name="connsiteY4" fmla="*/ 400639 h 3070800"/>
              <a:gd name="connsiteX0" fmla="*/ 0 w 5166000"/>
              <a:gd name="connsiteY0" fmla="*/ 40063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665447 h 3070800"/>
              <a:gd name="connsiteX4" fmla="*/ 0 w 5166000"/>
              <a:gd name="connsiteY4" fmla="*/ 400639 h 3070800"/>
              <a:gd name="connsiteX0" fmla="*/ 0 w 5166000"/>
              <a:gd name="connsiteY0" fmla="*/ 21394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665447 h 3070800"/>
              <a:gd name="connsiteX4" fmla="*/ 0 w 5166000"/>
              <a:gd name="connsiteY4" fmla="*/ 213949 h 3070800"/>
              <a:gd name="connsiteX0" fmla="*/ 0 w 5166000"/>
              <a:gd name="connsiteY0" fmla="*/ 213949 h 3070800"/>
              <a:gd name="connsiteX1" fmla="*/ 5166000 w 5166000"/>
              <a:gd name="connsiteY1" fmla="*/ 0 h 3070800"/>
              <a:gd name="connsiteX2" fmla="*/ 5166000 w 5166000"/>
              <a:gd name="connsiteY2" fmla="*/ 3070800 h 3070800"/>
              <a:gd name="connsiteX3" fmla="*/ 0 w 5166000"/>
              <a:gd name="connsiteY3" fmla="*/ 2867377 h 3070800"/>
              <a:gd name="connsiteX4" fmla="*/ 0 w 5166000"/>
              <a:gd name="connsiteY4" fmla="*/ 213949 h 30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000" h="3070800">
                <a:moveTo>
                  <a:pt x="0" y="213949"/>
                </a:moveTo>
                <a:lnTo>
                  <a:pt x="5166000" y="0"/>
                </a:lnTo>
                <a:lnTo>
                  <a:pt x="5166000" y="3070800"/>
                </a:lnTo>
                <a:lnTo>
                  <a:pt x="0" y="2867377"/>
                </a:lnTo>
                <a:lnTo>
                  <a:pt x="0" y="213949"/>
                </a:lnTo>
                <a:close/>
              </a:path>
            </a:pathLst>
          </a:custGeom>
          <a:solidFill>
            <a:srgbClr val="333333"/>
          </a:solidFill>
          <a:effectLst/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39"/>
          </p:nvPr>
        </p:nvSpPr>
        <p:spPr>
          <a:xfrm>
            <a:off x="2273344" y="1562400"/>
            <a:ext cx="4597200" cy="2584800"/>
          </a:xfrm>
          <a:solidFill>
            <a:srgbClr val="333333"/>
          </a:solidFill>
          <a:effectLst>
            <a:outerShdw blurRad="292100" dist="25400" dir="5400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37"/>
          </p:nvPr>
        </p:nvSpPr>
        <p:spPr>
          <a:xfrm>
            <a:off x="2275200" y="4147200"/>
            <a:ext cx="4597200" cy="124200"/>
          </a:xfrm>
          <a:solidFill>
            <a:srgbClr val="6DC701"/>
          </a:solidFill>
          <a:effectLst>
            <a:reflection blurRad="12700" stA="25000" endPos="75000" dir="5400000" sy="-100000" algn="bl" rotWithShape="0"/>
          </a:effectLst>
        </p:spPr>
        <p:txBody>
          <a:bodyPr wrap="square" lIns="43200" tIns="0" rIns="43200" bIns="0" anchor="ctr">
            <a:noAutofit/>
          </a:bodyPr>
          <a:lstStyle>
            <a:lvl1pPr>
              <a:lnSpc>
                <a:spcPts val="1000"/>
              </a:lnSpc>
              <a:defRPr sz="900" b="0" cap="none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090800" y="3726000"/>
            <a:ext cx="6962400" cy="655200"/>
          </a:xfrm>
        </p:spPr>
        <p:txBody>
          <a:bodyPr wrap="square" numCol="2" spcCol="360000">
            <a:noAutofit/>
          </a:bodyPr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188000" y="1418400"/>
            <a:ext cx="6768000" cy="2160000"/>
          </a:xfrm>
          <a:solidFill>
            <a:srgbClr val="333333"/>
          </a:solidFill>
        </p:spPr>
        <p:txBody>
          <a:bodyPr anchor="ctr"/>
          <a:lstStyle>
            <a:lvl1pPr algn="ctr"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88000" y="3578400"/>
            <a:ext cx="6768000" cy="136800"/>
          </a:xfrm>
          <a:solidFill>
            <a:srgbClr val="6DC701"/>
          </a:solidFill>
        </p:spPr>
        <p:txBody>
          <a:bodyPr wrap="square" lIns="43200" tIns="36000" rIns="43200" bIns="0" anchor="ctr">
            <a:noAutofit/>
          </a:bodyPr>
          <a:lstStyle>
            <a:lvl1pPr>
              <a:lnSpc>
                <a:spcPts val="800"/>
              </a:lnSpc>
              <a:defRPr sz="1050" spc="-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32"/>
          </p:nvPr>
        </p:nvSpPr>
        <p:spPr>
          <a:xfrm>
            <a:off x="396000" y="1540800"/>
            <a:ext cx="4104000" cy="2631600"/>
          </a:xfrm>
        </p:spPr>
        <p:txBody>
          <a:bodyPr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32000" y="36126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932000" y="3739499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932000" y="29430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4932000" y="3069926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4932000" y="22734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932000" y="2400299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30"/>
          </p:nvPr>
        </p:nvSpPr>
        <p:spPr>
          <a:xfrm>
            <a:off x="4932000" y="16038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4932000" y="1730699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000" y="540000"/>
            <a:ext cx="7920000" cy="12208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000" y="1047600"/>
            <a:ext cx="7884440" cy="233397"/>
          </a:xfrm>
        </p:spPr>
        <p:txBody>
          <a:bodyPr wrap="square"/>
          <a:lstStyle>
            <a:lvl1pPr>
              <a:lnSpc>
                <a:spcPts val="1100"/>
              </a:lnSpc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32"/>
          </p:nvPr>
        </p:nvSpPr>
        <p:spPr>
          <a:xfrm>
            <a:off x="612000" y="1368000"/>
            <a:ext cx="3780000" cy="2988000"/>
          </a:xfrm>
        </p:spPr>
        <p:txBody>
          <a:bodyPr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32000" y="33021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932000" y="3429000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932000" y="24381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4932000" y="2565000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4932000" y="1574100"/>
            <a:ext cx="3553200" cy="197106"/>
          </a:xfrm>
          <a:noFill/>
        </p:spPr>
        <p:txBody>
          <a:bodyPr wrap="square" lIns="90000" tIns="46800" rIns="90000" bIns="46800" anchor="t" anchorCtr="0"/>
          <a:lstStyle>
            <a:lvl1pPr>
              <a:lnSpc>
                <a:spcPts val="800"/>
              </a:lnSpc>
              <a:defRPr sz="1050" spc="-10" baseline="0">
                <a:solidFill>
                  <a:srgbClr val="6DC701"/>
                </a:solidFill>
              </a:defRPr>
            </a:lvl1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932000" y="1701000"/>
            <a:ext cx="3553200" cy="233397"/>
          </a:xfrm>
        </p:spPr>
        <p:txBody>
          <a:bodyPr wrap="square"/>
          <a:lstStyle>
            <a:lvl1pPr algn="just">
              <a:lnSpc>
                <a:spcPts val="1100"/>
              </a:lnSpc>
              <a:defRPr sz="900" cap="none" spc="-1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39750"/>
            <a:ext cx="7918450" cy="122078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851025"/>
            <a:ext cx="7920038" cy="84931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825" y="4660900"/>
            <a:ext cx="86947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6838" y="4803775"/>
            <a:ext cx="10906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5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604250" y="4752975"/>
            <a:ext cx="382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3276600" y="4773613"/>
            <a:ext cx="22606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Tunga" pitchFamily="2" charset="0"/>
                <a:cs typeface="Tunga" pitchFamily="2" charset="0"/>
              </a:rPr>
              <a:t>Refine the way you dine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Tunga" pitchFamily="2" charset="0"/>
              <a:cs typeface="Tunga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lnSpc>
          <a:spcPts val="4400"/>
        </a:lnSpc>
        <a:spcBef>
          <a:spcPct val="0"/>
        </a:spcBef>
        <a:spcAft>
          <a:spcPct val="0"/>
        </a:spcAft>
        <a:defRPr sz="5300" b="1" kern="1200" cap="all" spc="-150">
          <a:solidFill>
            <a:srgbClr val="333333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2pPr>
      <a:lvl3pPr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3pPr>
      <a:lvl4pPr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4pPr>
      <a:lvl5pPr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5pPr>
      <a:lvl6pPr marL="457200"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6pPr>
      <a:lvl7pPr marL="914400"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7pPr>
      <a:lvl8pPr marL="1371600"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8pPr>
      <a:lvl9pPr marL="1828800" algn="l" rtl="0" fontAlgn="base">
        <a:lnSpc>
          <a:spcPts val="4400"/>
        </a:lnSpc>
        <a:spcBef>
          <a:spcPct val="0"/>
        </a:spcBef>
        <a:spcAft>
          <a:spcPct val="0"/>
        </a:spcAft>
        <a:defRPr sz="5300" b="1">
          <a:solidFill>
            <a:srgbClr val="333333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ts val="1100"/>
        </a:lnSpc>
        <a:spcBef>
          <a:spcPct val="0"/>
        </a:spcBef>
        <a:spcAft>
          <a:spcPct val="0"/>
        </a:spcAft>
        <a:defRPr sz="1300" kern="1200" cap="all" spc="-10">
          <a:solidFill>
            <a:srgbClr val="4B4B4B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628650" indent="-171450" algn="l" rtl="0" fontAlgn="base">
        <a:lnSpc>
          <a:spcPts val="1200"/>
        </a:lnSpc>
        <a:spcBef>
          <a:spcPct val="0"/>
        </a:spcBef>
        <a:spcAft>
          <a:spcPct val="0"/>
        </a:spcAft>
        <a:buFont typeface="Arial" charset="0"/>
        <a:buChar char="•"/>
        <a:defRPr sz="900" kern="1200">
          <a:solidFill>
            <a:srgbClr val="333333"/>
          </a:solidFill>
          <a:latin typeface="+mn-lt"/>
          <a:ea typeface="Calibri" pitchFamily="34" charset="0"/>
          <a:cs typeface="Calibri" pitchFamily="34" charset="0"/>
        </a:defRPr>
      </a:lvl2pPr>
      <a:lvl3pPr marL="1085850" indent="-171450" algn="l" rtl="0" fontAlgn="base">
        <a:lnSpc>
          <a:spcPts val="1200"/>
        </a:lnSpc>
        <a:spcBef>
          <a:spcPct val="0"/>
        </a:spcBef>
        <a:spcAft>
          <a:spcPct val="0"/>
        </a:spcAft>
        <a:buFont typeface="Arial" charset="0"/>
        <a:buChar char="•"/>
        <a:defRPr sz="900" kern="1200">
          <a:solidFill>
            <a:srgbClr val="333333"/>
          </a:solidFill>
          <a:latin typeface="+mn-lt"/>
          <a:ea typeface="Calibri" pitchFamily="34" charset="0"/>
          <a:cs typeface="Calibri" pitchFamily="34" charset="0"/>
        </a:defRPr>
      </a:lvl3pPr>
      <a:lvl4pPr marL="1543050" indent="-171450" algn="l" rtl="0" fontAlgn="base">
        <a:lnSpc>
          <a:spcPts val="1200"/>
        </a:lnSpc>
        <a:spcBef>
          <a:spcPct val="0"/>
        </a:spcBef>
        <a:spcAft>
          <a:spcPct val="0"/>
        </a:spcAft>
        <a:buFont typeface="Arial" charset="0"/>
        <a:buChar char="•"/>
        <a:defRPr sz="900" kern="1200">
          <a:solidFill>
            <a:srgbClr val="333333"/>
          </a:solidFill>
          <a:latin typeface="+mn-lt"/>
          <a:ea typeface="Calibri" pitchFamily="34" charset="0"/>
          <a:cs typeface="Calibri" pitchFamily="34" charset="0"/>
        </a:defRPr>
      </a:lvl4pPr>
      <a:lvl5pPr marL="2000250" indent="-171450" algn="l" rtl="0" fontAlgn="base">
        <a:lnSpc>
          <a:spcPts val="1200"/>
        </a:lnSpc>
        <a:spcBef>
          <a:spcPct val="0"/>
        </a:spcBef>
        <a:spcAft>
          <a:spcPct val="0"/>
        </a:spcAft>
        <a:buFont typeface="Arial" charset="0"/>
        <a:buChar char="•"/>
        <a:defRPr sz="900" kern="1200">
          <a:solidFill>
            <a:srgbClr val="333333"/>
          </a:solidFill>
          <a:latin typeface="+mn-lt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27088" y="3363913"/>
            <a:ext cx="7772400" cy="1220787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algn="ctr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5400" b="1" kern="1200" cap="all" spc="-150" baseline="0">
                <a:solidFill>
                  <a:srgbClr val="33333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s-ES" sz="7200" dirty="0" smtClean="0">
                <a:solidFill>
                  <a:schemeClr val="bg1">
                    <a:lumMod val="50000"/>
                  </a:schemeClr>
                </a:solidFill>
                <a:latin typeface="Tunga" pitchFamily="2" charset="0"/>
                <a:cs typeface="Tunga" pitchFamily="2" charset="0"/>
              </a:rPr>
              <a:t/>
            </a:r>
            <a:br>
              <a:rPr lang="es-ES" sz="7200" dirty="0" smtClean="0">
                <a:solidFill>
                  <a:schemeClr val="bg1">
                    <a:lumMod val="50000"/>
                  </a:schemeClr>
                </a:solidFill>
                <a:latin typeface="Tunga" pitchFamily="2" charset="0"/>
                <a:cs typeface="Tunga" pitchFamily="2" charset="0"/>
              </a:rPr>
            </a:br>
            <a:endParaRPr lang="en-US" sz="7200" dirty="0">
              <a:solidFill>
                <a:schemeClr val="bg1">
                  <a:lumMod val="50000"/>
                </a:schemeClr>
              </a:solidFill>
              <a:latin typeface="Tunga" pitchFamily="2" charset="0"/>
              <a:cs typeface="Tunga" pitchFamily="2" charset="0"/>
            </a:endParaRPr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1692275" y="842963"/>
            <a:ext cx="5543550" cy="47783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lnSpc>
                <a:spcPts val="1500"/>
              </a:lnSpc>
              <a:spcBef>
                <a:spcPts val="0"/>
              </a:spcBef>
              <a:buFontTx/>
              <a:buNone/>
              <a:defRPr sz="1600" b="0" i="0" kern="1200" cap="all" spc="-50" baseline="0">
                <a:solidFill>
                  <a:srgbClr val="4B4B4B"/>
                </a:solidFill>
                <a:latin typeface="Arial" pitchFamily="34" charset="0"/>
                <a:ea typeface="+mn-ea"/>
                <a:cs typeface="Calibri" pitchFamily="34" charset="0"/>
              </a:defRPr>
            </a:lvl1pPr>
            <a:lvl2pPr marL="628650" indent="-171450" algn="l" defTabSz="914400" rtl="0" eaLnBrk="1" latinLnBrk="0" hangingPunct="1">
              <a:lnSpc>
                <a:spcPts val="1200"/>
              </a:lnSpc>
              <a:spcBef>
                <a:spcPts val="0"/>
              </a:spcBef>
              <a:buFont typeface="Arial" pitchFamily="34" charset="0"/>
              <a:buChar char="•"/>
              <a:defRPr sz="9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ts val="1200"/>
              </a:lnSpc>
              <a:spcBef>
                <a:spcPts val="0"/>
              </a:spcBef>
              <a:buFont typeface="Arial" pitchFamily="34" charset="0"/>
              <a:buChar char="•"/>
              <a:defRPr sz="9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914400" rtl="0" eaLnBrk="1" latinLnBrk="0" hangingPunct="1">
              <a:lnSpc>
                <a:spcPts val="1200"/>
              </a:lnSpc>
              <a:spcBef>
                <a:spcPts val="0"/>
              </a:spcBef>
              <a:buFont typeface="Arial" pitchFamily="34" charset="0"/>
              <a:buChar char="•"/>
              <a:defRPr sz="9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914400" rtl="0" eaLnBrk="1" latinLnBrk="0" hangingPunct="1">
              <a:lnSpc>
                <a:spcPts val="1200"/>
              </a:lnSpc>
              <a:spcBef>
                <a:spcPts val="0"/>
              </a:spcBef>
              <a:buFont typeface="Arial" pitchFamily="34" charset="0"/>
              <a:buChar char="•"/>
              <a:defRPr sz="9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December 2013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8175625" y="4699000"/>
            <a:ext cx="530225" cy="334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75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850" y="1708150"/>
            <a:ext cx="1727200" cy="830263"/>
          </a:xfrm>
          <a:prstGeom prst="rect">
            <a:avLst/>
          </a:prstGeom>
        </p:spPr>
        <p:txBody>
          <a:bodyPr lIns="21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4800" spc="-150" dirty="0">
              <a:latin typeface="+mn-lt"/>
              <a:cs typeface="+mn-cs"/>
            </a:endParaRPr>
          </a:p>
        </p:txBody>
      </p:sp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2787650"/>
            <a:ext cx="40132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1116013" y="1563688"/>
            <a:ext cx="70564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Tunga" pitchFamily="2" charset="0"/>
                <a:cs typeface="Tunga" pitchFamily="2" charset="0"/>
              </a:rPr>
              <a:t>The social dining platform that improves everyone's dining service, everywhere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Prisma Design Theme">
  <a:themeElements>
    <a:clrScheme name="ISM Colour Sc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ED600"/>
      </a:accent1>
      <a:accent2>
        <a:srgbClr val="5A40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lIns="216000" tIns="45720" rIns="91440" bIns="45720" rtlCol="0" anchor="t">
        <a:spAutoFit/>
      </a:bodyPr>
      <a:lstStyle>
        <a:defPPr>
          <a:defRPr sz="4800" kern="1200" spc="-15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13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Tunga</vt:lpstr>
      <vt:lpstr>Prisma Design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PrismaDesign</dc:creator>
  <cp:lastModifiedBy>Gary Goodman</cp:lastModifiedBy>
  <cp:revision>1540</cp:revision>
  <cp:lastPrinted>2013-01-15T17:56:27Z</cp:lastPrinted>
  <dcterms:created xsi:type="dcterms:W3CDTF">2013-02-04T11:52:12Z</dcterms:created>
  <dcterms:modified xsi:type="dcterms:W3CDTF">2013-11-12T22:36:20Z</dcterms:modified>
</cp:coreProperties>
</file>