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8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68ED-384D-0145-81EC-FBB695EFC1BB}" type="datetimeFigureOut">
              <a:rPr lang="en-US" smtClean="0"/>
              <a:t>29/05/2014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C488-0839-0949-9C55-0B2C01A6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Stylized </a:t>
            </a:r>
            <a:r>
              <a:rPr lang="en-US" smtClean="0"/>
              <a:t>Image of -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16365" y="2051881"/>
            <a:ext cx="1265238" cy="1454150"/>
            <a:chOff x="972226" y="463198"/>
            <a:chExt cx="1265238" cy="1454150"/>
          </a:xfrm>
        </p:grpSpPr>
        <p:sp>
          <p:nvSpPr>
            <p:cNvPr id="5" name="Oval 48"/>
            <p:cNvSpPr>
              <a:spLocks noChangeArrowheads="1"/>
            </p:cNvSpPr>
            <p:nvPr/>
          </p:nvSpPr>
          <p:spPr bwMode="auto">
            <a:xfrm>
              <a:off x="2018389" y="621948"/>
              <a:ext cx="219075" cy="9683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91438" tIns="45719" rIns="91438" bIns="45719" anchor="ctr"/>
            <a:lstStyle/>
            <a:p>
              <a:pPr algn="ctr" defTabSz="457200" eaLnBrk="0" hangingPunct="0"/>
              <a:endParaRPr lang="en-GB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6" name="Straight Connector 5"/>
            <p:cNvCxnSpPr>
              <a:cxnSpLocks noChangeShapeType="1"/>
            </p:cNvCxnSpPr>
            <p:nvPr/>
          </p:nvCxnSpPr>
          <p:spPr bwMode="auto">
            <a:xfrm>
              <a:off x="1943776" y="466373"/>
              <a:ext cx="184150" cy="155575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 flipH="1">
              <a:off x="1783439" y="1039461"/>
              <a:ext cx="49212" cy="3190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38" tIns="45719" rIns="91438" bIns="45719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12" charset="0"/>
                <a:ea typeface="+mn-ea"/>
                <a:cs typeface="+mn-cs"/>
              </a:endParaRPr>
            </a:p>
          </p:txBody>
        </p:sp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 rot="10800000" flipH="1" flipV="1">
              <a:off x="1650089" y="855311"/>
              <a:ext cx="168275" cy="19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grpSp>
          <p:nvGrpSpPr>
            <p:cNvPr id="9" name="Group 202"/>
            <p:cNvGrpSpPr>
              <a:grpSpLocks/>
            </p:cNvGrpSpPr>
            <p:nvPr/>
          </p:nvGrpSpPr>
          <p:grpSpPr bwMode="auto">
            <a:xfrm>
              <a:off x="1240514" y="463198"/>
              <a:ext cx="714375" cy="417513"/>
              <a:chOff x="2490788" y="4872038"/>
              <a:chExt cx="952500" cy="555625"/>
            </a:xfrm>
          </p:grpSpPr>
          <p:grpSp>
            <p:nvGrpSpPr>
              <p:cNvPr id="22" name="Group 203"/>
              <p:cNvGrpSpPr>
                <a:grpSpLocks/>
              </p:cNvGrpSpPr>
              <p:nvPr/>
            </p:nvGrpSpPr>
            <p:grpSpPr bwMode="auto">
              <a:xfrm>
                <a:off x="2971274" y="4872039"/>
                <a:ext cx="471721" cy="556532"/>
                <a:chOff x="1242706" y="5156200"/>
                <a:chExt cx="472059" cy="555381"/>
              </a:xfrm>
            </p:grpSpPr>
            <p:sp>
              <p:nvSpPr>
                <p:cNvPr id="26" name="Rectangle 69"/>
                <p:cNvSpPr>
                  <a:spLocks noChangeArrowheads="1"/>
                </p:cNvSpPr>
                <p:nvPr/>
              </p:nvSpPr>
              <p:spPr bwMode="auto">
                <a:xfrm>
                  <a:off x="1242706" y="5156200"/>
                  <a:ext cx="472059" cy="555381"/>
                </a:xfrm>
                <a:prstGeom prst="rect">
                  <a:avLst/>
                </a:prstGeom>
                <a:gradFill rotWithShape="1">
                  <a:gsLst>
                    <a:gs pos="0">
                      <a:srgbClr val="71A6DB"/>
                    </a:gs>
                    <a:gs pos="50000">
                      <a:srgbClr val="559BDB"/>
                    </a:gs>
                    <a:gs pos="100000">
                      <a:srgbClr val="438AC9"/>
                    </a:gs>
                  </a:gsLst>
                  <a:lin ang="5400000"/>
                </a:gra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1438" tIns="45719" rIns="91438" bIns="45719" anchor="ctr"/>
                <a:lstStyle/>
                <a:p>
                  <a:pPr algn="ctr" defTabSz="457200" eaLnBrk="0" hangingPunct="0"/>
                  <a:endParaRPr lang="en-GB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7" name="Diamond 70"/>
                <p:cNvSpPr>
                  <a:spLocks noChangeArrowheads="1"/>
                </p:cNvSpPr>
                <p:nvPr/>
              </p:nvSpPr>
              <p:spPr bwMode="auto">
                <a:xfrm>
                  <a:off x="1376069" y="5339919"/>
                  <a:ext cx="205334" cy="352655"/>
                </a:xfrm>
                <a:prstGeom prst="diamond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1438" tIns="45719" rIns="91438" bIns="45719" anchor="ctr"/>
                <a:lstStyle/>
                <a:p>
                  <a:pPr algn="ctr" defTabSz="457200" eaLnBrk="0" hangingPunct="0"/>
                  <a:endParaRPr lang="en-GB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204"/>
              <p:cNvGrpSpPr>
                <a:grpSpLocks/>
              </p:cNvGrpSpPr>
              <p:nvPr/>
            </p:nvGrpSpPr>
            <p:grpSpPr bwMode="auto">
              <a:xfrm>
                <a:off x="2491092" y="4872039"/>
                <a:ext cx="528834" cy="556532"/>
                <a:chOff x="753251" y="5156191"/>
                <a:chExt cx="527438" cy="555381"/>
              </a:xfrm>
            </p:grpSpPr>
            <p:sp>
              <p:nvSpPr>
                <p:cNvPr id="24" name="Rectangle 67"/>
                <p:cNvSpPr>
                  <a:spLocks noChangeArrowheads="1"/>
                </p:cNvSpPr>
                <p:nvPr/>
              </p:nvSpPr>
              <p:spPr bwMode="auto">
                <a:xfrm>
                  <a:off x="753251" y="5156191"/>
                  <a:ext cx="527438" cy="555381"/>
                </a:xfrm>
                <a:prstGeom prst="rect">
                  <a:avLst/>
                </a:prstGeom>
                <a:gradFill rotWithShape="1">
                  <a:gsLst>
                    <a:gs pos="0">
                      <a:srgbClr val="71A6DB"/>
                    </a:gs>
                    <a:gs pos="50000">
                      <a:srgbClr val="559BDB"/>
                    </a:gs>
                    <a:gs pos="100000">
                      <a:srgbClr val="438AC9"/>
                    </a:gs>
                  </a:gsLst>
                  <a:lin ang="5400000"/>
                </a:gra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1438" tIns="45719" rIns="91438" bIns="45719" anchor="ctr"/>
                <a:lstStyle/>
                <a:p>
                  <a:pPr algn="ctr" defTabSz="457200" eaLnBrk="0" hangingPunct="0"/>
                  <a:endParaRPr lang="en-GB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5" name="Diamond 68"/>
                <p:cNvSpPr>
                  <a:spLocks noChangeArrowheads="1"/>
                </p:cNvSpPr>
                <p:nvPr/>
              </p:nvSpPr>
              <p:spPr bwMode="auto">
                <a:xfrm>
                  <a:off x="888276" y="5339910"/>
                  <a:ext cx="202536" cy="352655"/>
                </a:xfrm>
                <a:prstGeom prst="diamond">
                  <a:avLst/>
                </a:prstGeom>
                <a:solidFill>
                  <a:srgbClr val="A9D18E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1438" tIns="45719" rIns="91438" bIns="45719" anchor="ctr"/>
                <a:lstStyle/>
                <a:p>
                  <a:pPr algn="ctr" defTabSz="457200" eaLnBrk="0" hangingPunct="0"/>
                  <a:endParaRPr lang="en-GB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972226" y="618773"/>
              <a:ext cx="220663" cy="98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 algn="ctr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91438" tIns="45719" rIns="91438" bIns="45719" anchor="ctr"/>
            <a:lstStyle/>
            <a:p>
              <a:pPr algn="ctr" defTabSz="457200" eaLnBrk="0" hangingPunct="0"/>
              <a:endParaRPr lang="en-GB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rot="10800000" flipV="1">
              <a:off x="1083351" y="466373"/>
              <a:ext cx="177800" cy="152400"/>
            </a:xfrm>
            <a:prstGeom prst="lin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08776" y="1039461"/>
              <a:ext cx="47625" cy="3190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38" tIns="45719" rIns="91438" bIns="45719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12" charset="0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 rot="10800000" flipV="1">
              <a:off x="1327826" y="880711"/>
              <a:ext cx="168275" cy="19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42126" y="1495073"/>
              <a:ext cx="114300" cy="171450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38" tIns="45719" rIns="91438" bIns="45719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12" charset="0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573889" y="1495073"/>
              <a:ext cx="114300" cy="171450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1438" tIns="45719" rIns="91438" bIns="45719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Calibri" pitchFamily="-112" charset="0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H="1" flipV="1">
              <a:off x="1315126" y="1323623"/>
              <a:ext cx="168275" cy="19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10800000" flipV="1">
              <a:off x="1658026" y="1323623"/>
              <a:ext cx="168275" cy="19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8" name="Oval 61"/>
            <p:cNvSpPr>
              <a:spLocks noChangeArrowheads="1"/>
            </p:cNvSpPr>
            <p:nvPr/>
          </p:nvSpPr>
          <p:spPr bwMode="auto">
            <a:xfrm>
              <a:off x="1200826" y="1818923"/>
              <a:ext cx="220663" cy="98425"/>
            </a:xfrm>
            <a:prstGeom prst="ellipse">
              <a:avLst/>
            </a:prstGeom>
            <a:solidFill>
              <a:srgbClr val="595959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8" tIns="45719" rIns="91438" bIns="45719" anchor="ctr"/>
            <a:lstStyle/>
            <a:p>
              <a:pPr algn="ctr" defTabSz="457200" eaLnBrk="0" hangingPunct="0"/>
              <a:endParaRPr lang="en-GB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1311951" y="1666523"/>
              <a:ext cx="177800" cy="152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20" name="Oval 63"/>
            <p:cNvSpPr>
              <a:spLocks noChangeArrowheads="1"/>
            </p:cNvSpPr>
            <p:nvPr/>
          </p:nvSpPr>
          <p:spPr bwMode="auto">
            <a:xfrm flipH="1">
              <a:off x="1727876" y="1818923"/>
              <a:ext cx="220663" cy="98425"/>
            </a:xfrm>
            <a:prstGeom prst="ellipse">
              <a:avLst/>
            </a:prstGeom>
            <a:solidFill>
              <a:srgbClr val="595959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8" tIns="45719" rIns="91438" bIns="45719" anchor="ctr"/>
            <a:lstStyle/>
            <a:p>
              <a:pPr algn="ctr" defTabSz="457200" eaLnBrk="0" hangingPunct="0"/>
              <a:endParaRPr lang="en-GB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 rot="10800000" flipH="1" flipV="1">
              <a:off x="1658026" y="1666523"/>
              <a:ext cx="179388" cy="152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</p:cxnSp>
      </p:grpSp>
      <p:grpSp>
        <p:nvGrpSpPr>
          <p:cNvPr id="28" name="Group 27"/>
          <p:cNvGrpSpPr/>
          <p:nvPr/>
        </p:nvGrpSpPr>
        <p:grpSpPr>
          <a:xfrm>
            <a:off x="571789" y="4653528"/>
            <a:ext cx="3544060" cy="1630208"/>
            <a:chOff x="334202" y="3189924"/>
            <a:chExt cx="3837748" cy="1765300"/>
          </a:xfrm>
        </p:grpSpPr>
        <p:pic>
          <p:nvPicPr>
            <p:cNvPr id="29" name="Picture 8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1367101">
              <a:off x="522288" y="3189924"/>
              <a:ext cx="3649662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ectangle 29"/>
            <p:cNvSpPr/>
            <p:nvPr/>
          </p:nvSpPr>
          <p:spPr>
            <a:xfrm>
              <a:off x="334202" y="3683767"/>
              <a:ext cx="682306" cy="1271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8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9146" y="2007784"/>
            <a:ext cx="2582333" cy="215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067" y="5074328"/>
            <a:ext cx="3038678" cy="15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32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Stylized Image of -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Mironid Limited  – Proposal to design a logo </dc:title>
  <dc:creator>Elizabeth Fairley</dc:creator>
  <cp:lastModifiedBy>Elizabeth Fairley</cp:lastModifiedBy>
  <cp:revision>8</cp:revision>
  <dcterms:created xsi:type="dcterms:W3CDTF">2014-05-29T09:07:43Z</dcterms:created>
  <dcterms:modified xsi:type="dcterms:W3CDTF">2014-05-29T13:04:13Z</dcterms:modified>
</cp:coreProperties>
</file>