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>
      <p:cViewPr varScale="1">
        <p:scale>
          <a:sx n="68" d="100"/>
          <a:sy n="68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B4244-D9A3-47A5-A3A0-9E4461BB25F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D295F-711D-4A44-A11A-4A8549EB0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1E61-1BDF-436E-970C-57BF0EC16D68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026A-78E0-4C10-903C-60CAE5B49C0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babyshowerpartystore.co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babyshowerhost.co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hutterstock.com/display_pic_with_logo/437/437,1304091228,2/stock-vector-text-featuring-the-words-baby-shower-7624338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37264"/>
            <a:ext cx="2915816" cy="1779568"/>
          </a:xfrm>
          <a:prstGeom prst="rect">
            <a:avLst/>
          </a:prstGeom>
          <a:noFill/>
        </p:spPr>
      </p:pic>
      <p:pic>
        <p:nvPicPr>
          <p:cNvPr id="1028" name="Picture 4" descr="http://pinatassonia.com/images/baby_shower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132857"/>
            <a:ext cx="3029067" cy="1440160"/>
          </a:xfrm>
          <a:prstGeom prst="rect">
            <a:avLst/>
          </a:prstGeom>
          <a:noFill/>
        </p:spPr>
      </p:pic>
      <p:pic>
        <p:nvPicPr>
          <p:cNvPr id="1032" name="Picture 8" descr="http://www.familyfriendlyworking.co.uk/wp-content/uploads/2011/03/scaled-medium-logo.jpg"/>
          <p:cNvPicPr>
            <a:picLocks noChangeAspect="1" noChangeArrowheads="1"/>
          </p:cNvPicPr>
          <p:nvPr/>
        </p:nvPicPr>
        <p:blipFill>
          <a:blip r:embed="rId4" cstate="print"/>
          <a:srcRect l="12777" t="10648" r="12689" b="21917"/>
          <a:stretch>
            <a:fillRect/>
          </a:stretch>
        </p:blipFill>
        <p:spPr bwMode="auto">
          <a:xfrm>
            <a:off x="4211960" y="5301208"/>
            <a:ext cx="2520280" cy="1368152"/>
          </a:xfrm>
          <a:prstGeom prst="rect">
            <a:avLst/>
          </a:prstGeom>
          <a:noFill/>
        </p:spPr>
      </p:pic>
      <p:pic>
        <p:nvPicPr>
          <p:cNvPr id="1036" name="Picture 12" descr="http://static.bestfreewebresou.netdna-cdn.com/wp-content/uploads/2013/04/baby-logo-design-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0350" y="4437112"/>
            <a:ext cx="2533650" cy="2028826"/>
          </a:xfrm>
          <a:prstGeom prst="rect">
            <a:avLst/>
          </a:prstGeom>
          <a:noFill/>
        </p:spPr>
      </p:pic>
      <p:pic>
        <p:nvPicPr>
          <p:cNvPr id="1038" name="Picture 14" descr="http://1.bp.blogspot.com/_q5dk6akRpsM/SjOaBadSfvI/AAAAAAAAASo/2jWO0nKEeEo/S1600-R/Whimsy-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3789040"/>
            <a:ext cx="2555776" cy="1374698"/>
          </a:xfrm>
          <a:prstGeom prst="rect">
            <a:avLst/>
          </a:prstGeom>
          <a:noFill/>
        </p:spPr>
      </p:pic>
      <p:pic>
        <p:nvPicPr>
          <p:cNvPr id="1030" name="Picture 6" descr="http://t2.gstatic.com/images?q=tbn:ANd9GcQI5NXaSqp1LvwS5h7gVhrHdgxyr72rNEMwNBN1_uS5mafRYTH_TA"/>
          <p:cNvPicPr>
            <a:picLocks noChangeAspect="1" noChangeArrowheads="1"/>
          </p:cNvPicPr>
          <p:nvPr/>
        </p:nvPicPr>
        <p:blipFill>
          <a:blip r:embed="rId7" cstate="print"/>
          <a:srcRect r="3638"/>
          <a:stretch>
            <a:fillRect/>
          </a:stretch>
        </p:blipFill>
        <p:spPr bwMode="auto">
          <a:xfrm>
            <a:off x="2448272" y="3828256"/>
            <a:ext cx="1835696" cy="1905000"/>
          </a:xfrm>
          <a:prstGeom prst="rect">
            <a:avLst/>
          </a:prstGeom>
          <a:noFill/>
        </p:spPr>
      </p:pic>
      <p:pic>
        <p:nvPicPr>
          <p:cNvPr id="1040" name="Picture 16" descr="https://encrypted-tbn1.gstatic.com/images?q=tbn:ANd9GcS30HFRhjAUzHGO0RJz59WEdkfJ2GOIyJzcW_TyQGvjijqzBlv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733256"/>
            <a:ext cx="3048000" cy="914401"/>
          </a:xfrm>
          <a:prstGeom prst="rect">
            <a:avLst/>
          </a:prstGeom>
          <a:noFill/>
        </p:spPr>
      </p:pic>
      <p:pic>
        <p:nvPicPr>
          <p:cNvPr id="15362" name="Picture 2" descr="http://www.stockami.com/6229/78583/stock-illustration-78583-baby-shower-invitation-card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39952" y="3717032"/>
            <a:ext cx="2215852" cy="1562759"/>
          </a:xfrm>
          <a:prstGeom prst="rect">
            <a:avLst/>
          </a:prstGeom>
          <a:noFill/>
        </p:spPr>
      </p:pic>
      <p:pic>
        <p:nvPicPr>
          <p:cNvPr id="15364" name="Picture 4" descr="http://i1.squidoocdn.com/resize/squidoo_images/-1/draft_lens21183165module169949675photo_4c077f00367b2500ab4f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45148" y="116632"/>
            <a:ext cx="939020" cy="937369"/>
          </a:xfrm>
          <a:prstGeom prst="rect">
            <a:avLst/>
          </a:prstGeom>
          <a:noFill/>
        </p:spPr>
      </p:pic>
      <p:pic>
        <p:nvPicPr>
          <p:cNvPr id="15366" name="Picture 6" descr="http://www.williamsburgfamilies.com/wp-content/uploads/2014/07/Baby-Shower-Ideas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116632"/>
            <a:ext cx="1098427" cy="1080120"/>
          </a:xfrm>
          <a:prstGeom prst="rect">
            <a:avLst/>
          </a:prstGeom>
          <a:noFill/>
        </p:spPr>
      </p:pic>
      <p:pic>
        <p:nvPicPr>
          <p:cNvPr id="15368" name="Picture 8" descr="http://theonlinestuff.com/wp-content/uploads/2011/08/baby-shower-decorations-ideas2.jpg"/>
          <p:cNvPicPr>
            <a:picLocks noChangeAspect="1" noChangeArrowheads="1"/>
          </p:cNvPicPr>
          <p:nvPr/>
        </p:nvPicPr>
        <p:blipFill>
          <a:blip r:embed="rId12" cstate="print"/>
          <a:srcRect l="22680" t="9000" r="25913" b="8501"/>
          <a:stretch>
            <a:fillRect/>
          </a:stretch>
        </p:blipFill>
        <p:spPr bwMode="auto">
          <a:xfrm>
            <a:off x="2195736" y="116632"/>
            <a:ext cx="1691533" cy="2736304"/>
          </a:xfrm>
          <a:prstGeom prst="rect">
            <a:avLst/>
          </a:prstGeom>
          <a:noFill/>
        </p:spPr>
      </p:pic>
      <p:pic>
        <p:nvPicPr>
          <p:cNvPr id="15370" name="Picture 10" descr="http://4.bp.blogspot.com/-BbXu6C30cwo/Tw8xQfb1G0I/AAAAAAAAAXk/HecGcsGHOJQ/s1600/baby-show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181842" cy="28803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80928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b="1" dirty="0" smtClean="0">
                <a:latin typeface="Segoe Print" pitchFamily="2" charset="0"/>
              </a:rPr>
              <a:t>Ideas</a:t>
            </a:r>
            <a:endParaRPr lang="en-GB" sz="8000" b="1" dirty="0">
              <a:latin typeface="Segoe Print" pitchFamily="2" charset="0"/>
            </a:endParaRPr>
          </a:p>
        </p:txBody>
      </p:sp>
      <p:pic>
        <p:nvPicPr>
          <p:cNvPr id="15372" name="Picture 12" descr="http://us.123rf.com/450wm/popocorn/popocorn1210/popocorn121000021/15744678-baby-shower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504" y="2924945"/>
            <a:ext cx="2308946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Logo Ideas for text alignment</a:t>
            </a:r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1"/>
          </p:nvPr>
        </p:nvSpPr>
        <p:spPr>
          <a:xfrm>
            <a:off x="457200" y="3861048"/>
            <a:ext cx="8075240" cy="2265115"/>
          </a:xfrm>
        </p:spPr>
        <p:txBody>
          <a:bodyPr/>
          <a:lstStyle/>
          <a:p>
            <a:r>
              <a:rPr lang="en-GB" dirty="0" smtClean="0"/>
              <a:t>Memorable slogan/motto ideas</a:t>
            </a:r>
          </a:p>
          <a:p>
            <a:pPr lvl="1"/>
            <a:r>
              <a:rPr lang="en-GB" sz="2000" dirty="0" smtClean="0">
                <a:latin typeface="Segoe Print" pitchFamily="2" charset="0"/>
              </a:rPr>
              <a:t>Creating happy memories (for mum-to-be)</a:t>
            </a:r>
          </a:p>
          <a:p>
            <a:pPr lvl="1"/>
            <a:r>
              <a:rPr lang="en-GB" sz="2000" dirty="0" smtClean="0">
                <a:latin typeface="Segoe Print" pitchFamily="2" charset="0"/>
              </a:rPr>
              <a:t>Baby shower bliss</a:t>
            </a:r>
          </a:p>
          <a:p>
            <a:pPr lvl="1"/>
            <a:r>
              <a:rPr lang="en-GB" sz="2000" dirty="0" smtClean="0">
                <a:latin typeface="Segoe Print" pitchFamily="2" charset="0"/>
              </a:rPr>
              <a:t>Baby shower gifts created with love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1560" y="1732746"/>
            <a:ext cx="3838026" cy="1336214"/>
            <a:chOff x="395536" y="1732746"/>
            <a:chExt cx="3489114" cy="133621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2062589"/>
              <a:ext cx="33843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b="1" dirty="0" smtClean="0">
                  <a:latin typeface="Segoe Print" pitchFamily="2" charset="0"/>
                </a:rPr>
                <a:t>baby shower</a:t>
              </a:r>
              <a:endParaRPr lang="en-GB" sz="4400" b="1" dirty="0">
                <a:latin typeface="Segoe Print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5536" y="1732746"/>
              <a:ext cx="1080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Segoe Print" pitchFamily="2" charset="0"/>
                </a:rPr>
                <a:t>the</a:t>
              </a:r>
              <a:endParaRPr lang="en-GB" sz="2000" b="1" dirty="0">
                <a:latin typeface="Segoe Print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8387" y="2607295"/>
              <a:ext cx="2376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Segoe Print" pitchFamily="2" charset="0"/>
                </a:rPr>
                <a:t> </a:t>
              </a:r>
              <a:r>
                <a:rPr lang="en-GB" sz="2400" b="1" dirty="0" smtClean="0">
                  <a:latin typeface="Segoe Print" pitchFamily="2" charset="0"/>
                </a:rPr>
                <a:t>gifts company</a:t>
              </a:r>
              <a:endParaRPr lang="en-GB" sz="2400" b="1" dirty="0">
                <a:latin typeface="Segoe Print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16016" y="1804754"/>
            <a:ext cx="3982043" cy="1336214"/>
            <a:chOff x="395536" y="1740877"/>
            <a:chExt cx="3620039" cy="1336214"/>
          </a:xfrm>
        </p:grpSpPr>
        <p:sp>
          <p:nvSpPr>
            <p:cNvPr id="21" name="TextBox 20"/>
            <p:cNvSpPr txBox="1"/>
            <p:nvPr/>
          </p:nvSpPr>
          <p:spPr>
            <a:xfrm>
              <a:off x="395536" y="2062589"/>
              <a:ext cx="33843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Print" pitchFamily="2" charset="0"/>
                </a:rPr>
                <a:t>baby shower</a:t>
              </a:r>
              <a:endParaRPr lang="en-GB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536" y="1740877"/>
              <a:ext cx="1080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itchFamily="2" charset="0"/>
                </a:rPr>
                <a:t>the</a:t>
              </a:r>
              <a:endPara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Print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39311" y="2615426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7030A0"/>
                  </a:solidFill>
                  <a:latin typeface="Segoe Print" pitchFamily="2" charset="0"/>
                </a:rPr>
                <a:t>gifts company</a:t>
              </a:r>
              <a:endParaRPr lang="en-GB" sz="2400" b="1" dirty="0">
                <a:solidFill>
                  <a:srgbClr val="7030A0"/>
                </a:solidFill>
                <a:latin typeface="Segoe Print" pitchFamily="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http://www.babyshowerpartystore.co.uk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67888"/>
            <a:ext cx="9144000" cy="4129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http://www.babyshowerhost.co.uk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7281657" cy="440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Ideas</vt:lpstr>
      <vt:lpstr>Logo Ideas for text alignment</vt:lpstr>
      <vt:lpstr>Competitors</vt:lpstr>
      <vt:lpstr>Competitors</vt:lpstr>
    </vt:vector>
  </TitlesOfParts>
  <Company>Brady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Shower Business Logo</dc:title>
  <dc:creator>kungurro</dc:creator>
  <cp:lastModifiedBy>kungurro</cp:lastModifiedBy>
  <cp:revision>34</cp:revision>
  <dcterms:created xsi:type="dcterms:W3CDTF">2014-08-07T08:02:57Z</dcterms:created>
  <dcterms:modified xsi:type="dcterms:W3CDTF">2014-08-07T11:56:47Z</dcterms:modified>
</cp:coreProperties>
</file>