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7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6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1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3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2103-9072-4662-8F74-7B252955BA03}" type="datetimeFigureOut">
              <a:rPr lang="en-GB" smtClean="0"/>
              <a:t>16/08/2014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B950-3B04-424A-A5A8-ECD832100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67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1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1</cp:revision>
  <dcterms:created xsi:type="dcterms:W3CDTF">2014-08-16T12:28:05Z</dcterms:created>
  <dcterms:modified xsi:type="dcterms:W3CDTF">2014-08-16T12:30:12Z</dcterms:modified>
</cp:coreProperties>
</file>