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15188" cy="10085388"/>
  <p:notesSz cx="6858000" cy="9144000"/>
  <p:defaultTextStyle>
    <a:defPPr>
      <a:defRPr lang="en-US"/>
    </a:defPPr>
    <a:lvl1pPr marL="0" algn="l" defTabSz="9436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1830" algn="l" defTabSz="9436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3661" algn="l" defTabSz="9436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5491" algn="l" defTabSz="9436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87322" algn="l" defTabSz="9436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59152" algn="l" defTabSz="9436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30982" algn="l" defTabSz="9436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02813" algn="l" defTabSz="9436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74643" algn="l" defTabSz="9436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4080" y="-240"/>
      </p:cViewPr>
      <p:guideLst>
        <p:guide orient="horz" pos="3177"/>
        <p:guide pos="22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139" y="3133009"/>
            <a:ext cx="6132910" cy="21618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278" y="5715054"/>
            <a:ext cx="5050632" cy="257737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1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3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5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7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9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0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0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74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DD3D-99DB-4E49-B089-E1F5EBD32B92}" type="datetimeFigureOut">
              <a:rPr lang="en-GB" smtClean="0"/>
              <a:t>09/03/2013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0867-0433-454E-BF34-47945AF42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60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DD3D-99DB-4E49-B089-E1F5EBD32B92}" type="datetimeFigureOut">
              <a:rPr lang="en-GB" smtClean="0"/>
              <a:t>09/03/2013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0867-0433-454E-BF34-47945AF42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8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1011" y="403884"/>
            <a:ext cx="1623417" cy="8605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759" y="403884"/>
            <a:ext cx="4749999" cy="8605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DD3D-99DB-4E49-B089-E1F5EBD32B92}" type="datetimeFigureOut">
              <a:rPr lang="en-GB" smtClean="0"/>
              <a:t>09/03/2013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0867-0433-454E-BF34-47945AF42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37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DD3D-99DB-4E49-B089-E1F5EBD32B92}" type="datetimeFigureOut">
              <a:rPr lang="en-GB" smtClean="0"/>
              <a:t>09/03/2013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0867-0433-454E-BF34-47945AF42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7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50" y="6480797"/>
            <a:ext cx="6132910" cy="2003070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950" y="4274619"/>
            <a:ext cx="6132910" cy="2206178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183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4366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154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873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591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309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3028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74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DD3D-99DB-4E49-B089-E1F5EBD32B92}" type="datetimeFigureOut">
              <a:rPr lang="en-GB" smtClean="0"/>
              <a:t>09/03/2013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0867-0433-454E-BF34-47945AF42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62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759" y="2353258"/>
            <a:ext cx="3186708" cy="665589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7721" y="2353258"/>
            <a:ext cx="3186708" cy="665589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DD3D-99DB-4E49-B089-E1F5EBD32B92}" type="datetimeFigureOut">
              <a:rPr lang="en-GB" smtClean="0"/>
              <a:t>09/03/2013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0867-0433-454E-BF34-47945AF42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2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760" y="2257540"/>
            <a:ext cx="3187961" cy="94083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1830" indent="0">
              <a:buNone/>
              <a:defRPr sz="2100" b="1"/>
            </a:lvl2pPr>
            <a:lvl3pPr marL="943661" indent="0">
              <a:buNone/>
              <a:defRPr sz="1900" b="1"/>
            </a:lvl3pPr>
            <a:lvl4pPr marL="1415491" indent="0">
              <a:buNone/>
              <a:defRPr sz="1700" b="1"/>
            </a:lvl4pPr>
            <a:lvl5pPr marL="1887322" indent="0">
              <a:buNone/>
              <a:defRPr sz="1700" b="1"/>
            </a:lvl5pPr>
            <a:lvl6pPr marL="2359152" indent="0">
              <a:buNone/>
              <a:defRPr sz="1700" b="1"/>
            </a:lvl6pPr>
            <a:lvl7pPr marL="2830982" indent="0">
              <a:buNone/>
              <a:defRPr sz="1700" b="1"/>
            </a:lvl7pPr>
            <a:lvl8pPr marL="3302813" indent="0">
              <a:buNone/>
              <a:defRPr sz="1700" b="1"/>
            </a:lvl8pPr>
            <a:lvl9pPr marL="3774643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760" y="3198375"/>
            <a:ext cx="3187961" cy="58107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5216" y="2257540"/>
            <a:ext cx="3189213" cy="94083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1830" indent="0">
              <a:buNone/>
              <a:defRPr sz="2100" b="1"/>
            </a:lvl2pPr>
            <a:lvl3pPr marL="943661" indent="0">
              <a:buNone/>
              <a:defRPr sz="1900" b="1"/>
            </a:lvl3pPr>
            <a:lvl4pPr marL="1415491" indent="0">
              <a:buNone/>
              <a:defRPr sz="1700" b="1"/>
            </a:lvl4pPr>
            <a:lvl5pPr marL="1887322" indent="0">
              <a:buNone/>
              <a:defRPr sz="1700" b="1"/>
            </a:lvl5pPr>
            <a:lvl6pPr marL="2359152" indent="0">
              <a:buNone/>
              <a:defRPr sz="1700" b="1"/>
            </a:lvl6pPr>
            <a:lvl7pPr marL="2830982" indent="0">
              <a:buNone/>
              <a:defRPr sz="1700" b="1"/>
            </a:lvl7pPr>
            <a:lvl8pPr marL="3302813" indent="0">
              <a:buNone/>
              <a:defRPr sz="1700" b="1"/>
            </a:lvl8pPr>
            <a:lvl9pPr marL="3774643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5216" y="3198375"/>
            <a:ext cx="3189213" cy="58107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DD3D-99DB-4E49-B089-E1F5EBD32B92}" type="datetimeFigureOut">
              <a:rPr lang="en-GB" smtClean="0"/>
              <a:t>09/03/2013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0867-0433-454E-BF34-47945AF42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43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DD3D-99DB-4E49-B089-E1F5EBD32B92}" type="datetimeFigureOut">
              <a:rPr lang="en-GB" smtClean="0"/>
              <a:t>09/03/2013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0867-0433-454E-BF34-47945AF42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28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DD3D-99DB-4E49-B089-E1F5EBD32B92}" type="datetimeFigureOut">
              <a:rPr lang="en-GB" smtClean="0"/>
              <a:t>09/03/2013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0867-0433-454E-BF34-47945AF42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1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60" y="401548"/>
            <a:ext cx="2373747" cy="17089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0938" y="401549"/>
            <a:ext cx="4033491" cy="860760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760" y="2110462"/>
            <a:ext cx="2373747" cy="6898686"/>
          </a:xfrm>
        </p:spPr>
        <p:txBody>
          <a:bodyPr/>
          <a:lstStyle>
            <a:lvl1pPr marL="0" indent="0">
              <a:buNone/>
              <a:defRPr sz="1400"/>
            </a:lvl1pPr>
            <a:lvl2pPr marL="471830" indent="0">
              <a:buNone/>
              <a:defRPr sz="1200"/>
            </a:lvl2pPr>
            <a:lvl3pPr marL="943661" indent="0">
              <a:buNone/>
              <a:defRPr sz="1000"/>
            </a:lvl3pPr>
            <a:lvl4pPr marL="1415491" indent="0">
              <a:buNone/>
              <a:defRPr sz="900"/>
            </a:lvl4pPr>
            <a:lvl5pPr marL="1887322" indent="0">
              <a:buNone/>
              <a:defRPr sz="900"/>
            </a:lvl5pPr>
            <a:lvl6pPr marL="2359152" indent="0">
              <a:buNone/>
              <a:defRPr sz="900"/>
            </a:lvl6pPr>
            <a:lvl7pPr marL="2830982" indent="0">
              <a:buNone/>
              <a:defRPr sz="900"/>
            </a:lvl7pPr>
            <a:lvl8pPr marL="3302813" indent="0">
              <a:buNone/>
              <a:defRPr sz="900"/>
            </a:lvl8pPr>
            <a:lvl9pPr marL="37746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DD3D-99DB-4E49-B089-E1F5EBD32B92}" type="datetimeFigureOut">
              <a:rPr lang="en-GB" smtClean="0"/>
              <a:t>09/03/2013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0867-0433-454E-BF34-47945AF42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19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227" y="7059772"/>
            <a:ext cx="4329113" cy="83344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4227" y="901148"/>
            <a:ext cx="4329113" cy="6051233"/>
          </a:xfrm>
        </p:spPr>
        <p:txBody>
          <a:bodyPr/>
          <a:lstStyle>
            <a:lvl1pPr marL="0" indent="0">
              <a:buNone/>
              <a:defRPr sz="3300"/>
            </a:lvl1pPr>
            <a:lvl2pPr marL="471830" indent="0">
              <a:buNone/>
              <a:defRPr sz="2900"/>
            </a:lvl2pPr>
            <a:lvl3pPr marL="943661" indent="0">
              <a:buNone/>
              <a:defRPr sz="2500"/>
            </a:lvl3pPr>
            <a:lvl4pPr marL="1415491" indent="0">
              <a:buNone/>
              <a:defRPr sz="2100"/>
            </a:lvl4pPr>
            <a:lvl5pPr marL="1887322" indent="0">
              <a:buNone/>
              <a:defRPr sz="2100"/>
            </a:lvl5pPr>
            <a:lvl6pPr marL="2359152" indent="0">
              <a:buNone/>
              <a:defRPr sz="2100"/>
            </a:lvl6pPr>
            <a:lvl7pPr marL="2830982" indent="0">
              <a:buNone/>
              <a:defRPr sz="2100"/>
            </a:lvl7pPr>
            <a:lvl8pPr marL="3302813" indent="0">
              <a:buNone/>
              <a:defRPr sz="2100"/>
            </a:lvl8pPr>
            <a:lvl9pPr marL="3774643" indent="0">
              <a:buNone/>
              <a:defRPr sz="2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4227" y="7893218"/>
            <a:ext cx="4329113" cy="1183631"/>
          </a:xfrm>
        </p:spPr>
        <p:txBody>
          <a:bodyPr/>
          <a:lstStyle>
            <a:lvl1pPr marL="0" indent="0">
              <a:buNone/>
              <a:defRPr sz="1400"/>
            </a:lvl1pPr>
            <a:lvl2pPr marL="471830" indent="0">
              <a:buNone/>
              <a:defRPr sz="1200"/>
            </a:lvl2pPr>
            <a:lvl3pPr marL="943661" indent="0">
              <a:buNone/>
              <a:defRPr sz="1000"/>
            </a:lvl3pPr>
            <a:lvl4pPr marL="1415491" indent="0">
              <a:buNone/>
              <a:defRPr sz="900"/>
            </a:lvl4pPr>
            <a:lvl5pPr marL="1887322" indent="0">
              <a:buNone/>
              <a:defRPr sz="900"/>
            </a:lvl5pPr>
            <a:lvl6pPr marL="2359152" indent="0">
              <a:buNone/>
              <a:defRPr sz="900"/>
            </a:lvl6pPr>
            <a:lvl7pPr marL="2830982" indent="0">
              <a:buNone/>
              <a:defRPr sz="900"/>
            </a:lvl7pPr>
            <a:lvl8pPr marL="3302813" indent="0">
              <a:buNone/>
              <a:defRPr sz="900"/>
            </a:lvl8pPr>
            <a:lvl9pPr marL="37746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DD3D-99DB-4E49-B089-E1F5EBD32B92}" type="datetimeFigureOut">
              <a:rPr lang="en-GB" smtClean="0"/>
              <a:t>09/03/2013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0867-0433-454E-BF34-47945AF42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11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760" y="403883"/>
            <a:ext cx="6493669" cy="1680898"/>
          </a:xfrm>
          <a:prstGeom prst="rect">
            <a:avLst/>
          </a:prstGeom>
        </p:spPr>
        <p:txBody>
          <a:bodyPr vert="horz" lIns="94366" tIns="47183" rIns="94366" bIns="471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760" y="2353258"/>
            <a:ext cx="6493669" cy="6655890"/>
          </a:xfrm>
          <a:prstGeom prst="rect">
            <a:avLst/>
          </a:prstGeom>
        </p:spPr>
        <p:txBody>
          <a:bodyPr vert="horz" lIns="94366" tIns="47183" rIns="94366" bIns="471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759" y="9347661"/>
            <a:ext cx="1683544" cy="536954"/>
          </a:xfrm>
          <a:prstGeom prst="rect">
            <a:avLst/>
          </a:prstGeom>
        </p:spPr>
        <p:txBody>
          <a:bodyPr vert="horz" lIns="94366" tIns="47183" rIns="94366" bIns="4718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2DD3D-99DB-4E49-B089-E1F5EBD32B92}" type="datetimeFigureOut">
              <a:rPr lang="en-GB" smtClean="0"/>
              <a:t>09/03/2013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5189" y="9347661"/>
            <a:ext cx="2284810" cy="536954"/>
          </a:xfrm>
          <a:prstGeom prst="rect">
            <a:avLst/>
          </a:prstGeom>
        </p:spPr>
        <p:txBody>
          <a:bodyPr vert="horz" lIns="94366" tIns="47183" rIns="94366" bIns="4718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70885" y="9347661"/>
            <a:ext cx="1683544" cy="536954"/>
          </a:xfrm>
          <a:prstGeom prst="rect">
            <a:avLst/>
          </a:prstGeom>
        </p:spPr>
        <p:txBody>
          <a:bodyPr vert="horz" lIns="94366" tIns="47183" rIns="94366" bIns="4718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30867-0433-454E-BF34-47945AF426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25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43661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3873" indent="-353873" algn="l" defTabSz="943661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66724" indent="-294894" algn="l" defTabSz="943661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79576" indent="-235915" algn="l" defTabSz="94366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51406" indent="-235915" algn="l" defTabSz="943661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23237" indent="-235915" algn="l" defTabSz="943661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95067" indent="-235915" algn="l" defTabSz="94366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66898" indent="-235915" algn="l" defTabSz="94366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38728" indent="-235915" algn="l" defTabSz="94366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10558" indent="-235915" algn="l" defTabSz="94366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36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1830" algn="l" defTabSz="9436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3661" algn="l" defTabSz="9436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5491" algn="l" defTabSz="9436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7322" algn="l" defTabSz="9436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9152" algn="l" defTabSz="9436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0982" algn="l" defTabSz="9436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02813" algn="l" defTabSz="9436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74643" algn="l" defTabSz="9436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4668212" cy="387675"/>
          </a:xfrm>
          <a:prstGeom prst="rect">
            <a:avLst/>
          </a:prstGeom>
          <a:noFill/>
        </p:spPr>
        <p:txBody>
          <a:bodyPr wrap="square" lIns="94366" tIns="47183" rIns="94366" bIns="47183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NUTRITION 4 YOU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74223" y="376020"/>
            <a:ext cx="4090955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14579"/>
            <a:ext cx="4668212" cy="282015"/>
          </a:xfrm>
          <a:prstGeom prst="rect">
            <a:avLst/>
          </a:prstGeom>
          <a:noFill/>
        </p:spPr>
        <p:txBody>
          <a:bodyPr wrap="square" lIns="94366" tIns="47183" rIns="94366" bIns="47183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3">
                    <a:lumMod val="50000"/>
                  </a:schemeClr>
                </a:solidFill>
                <a:latin typeface="Century Schoolbook" pitchFamily="18" charset="0"/>
              </a:rPr>
              <a:t>Treat The Underlying Cause Not The Symptom</a:t>
            </a:r>
            <a:endParaRPr lang="en-GB" sz="1200" b="1" dirty="0">
              <a:solidFill>
                <a:schemeClr val="accent3">
                  <a:lumMod val="5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486" y="9192507"/>
            <a:ext cx="7032271" cy="908715"/>
          </a:xfrm>
          <a:prstGeom prst="rect">
            <a:avLst/>
          </a:prstGeom>
          <a:noFill/>
        </p:spPr>
        <p:txBody>
          <a:bodyPr wrap="square" lIns="94366" tIns="47183" rIns="94366" bIns="47183" rtlCol="0">
            <a:spAutoFit/>
          </a:bodyPr>
          <a:lstStyle/>
          <a:p>
            <a:pPr algn="ctr"/>
            <a:r>
              <a:rPr lang="en-US" sz="1200" dirty="0">
                <a:latin typeface="Gill Sans MT"/>
                <a:cs typeface="Gill Sans MT"/>
              </a:rPr>
              <a:t>52 </a:t>
            </a:r>
            <a:r>
              <a:rPr lang="en-US" sz="1200" dirty="0" err="1">
                <a:latin typeface="Gill Sans MT"/>
                <a:cs typeface="Gill Sans MT"/>
              </a:rPr>
              <a:t>Hafod</a:t>
            </a:r>
            <a:r>
              <a:rPr lang="en-US" sz="1200" dirty="0">
                <a:latin typeface="Gill Sans MT"/>
                <a:cs typeface="Gill Sans MT"/>
              </a:rPr>
              <a:t> </a:t>
            </a:r>
            <a:r>
              <a:rPr lang="en-US" sz="1200" dirty="0" err="1">
                <a:latin typeface="Gill Sans MT"/>
                <a:cs typeface="Gill Sans MT"/>
              </a:rPr>
              <a:t>Arthen</a:t>
            </a:r>
            <a:r>
              <a:rPr lang="en-US" sz="1200" dirty="0">
                <a:latin typeface="Gill Sans MT"/>
                <a:cs typeface="Gill Sans MT"/>
              </a:rPr>
              <a:t>, </a:t>
            </a:r>
            <a:r>
              <a:rPr lang="en-US" sz="1200" dirty="0" err="1">
                <a:latin typeface="Gill Sans MT"/>
                <a:cs typeface="Gill Sans MT"/>
              </a:rPr>
              <a:t>Brynithel</a:t>
            </a:r>
            <a:r>
              <a:rPr lang="en-US" sz="1200" dirty="0">
                <a:latin typeface="Gill Sans MT"/>
                <a:cs typeface="Gill Sans MT"/>
              </a:rPr>
              <a:t>, </a:t>
            </a:r>
            <a:r>
              <a:rPr lang="en-US" sz="1200" dirty="0" err="1">
                <a:latin typeface="Gill Sans MT"/>
                <a:cs typeface="Gill Sans MT"/>
              </a:rPr>
              <a:t>Abertillery</a:t>
            </a:r>
            <a:r>
              <a:rPr lang="en-US" sz="1200" dirty="0">
                <a:latin typeface="Gill Sans MT"/>
                <a:cs typeface="Gill Sans MT"/>
              </a:rPr>
              <a:t>, NP13 2HY</a:t>
            </a:r>
          </a:p>
          <a:p>
            <a:pPr algn="ctr"/>
            <a:r>
              <a:rPr lang="en-US" sz="1200" dirty="0">
                <a:latin typeface="Gill Sans MT"/>
                <a:cs typeface="Gill Sans MT"/>
              </a:rPr>
              <a:t>07985 348 201  alanacompton@nutrition4you.org.uk   www.nutrition4you.org.uk</a:t>
            </a:r>
          </a:p>
          <a:p>
            <a:pPr algn="ctr"/>
            <a:endParaRPr lang="en-US" sz="1200" dirty="0">
              <a:latin typeface="Gill Sans MT"/>
              <a:cs typeface="Gill Sans MT"/>
            </a:endParaRPr>
          </a:p>
          <a:p>
            <a:pPr algn="ctr"/>
            <a:r>
              <a:rPr lang="en-US" sz="800" dirty="0">
                <a:latin typeface="Century Gothic"/>
                <a:cs typeface="Century Gothic"/>
              </a:rPr>
              <a:t>Alana Compton </a:t>
            </a:r>
            <a:r>
              <a:rPr lang="en-US" sz="800" dirty="0" err="1">
                <a:latin typeface="Century Gothic"/>
                <a:cs typeface="Century Gothic"/>
              </a:rPr>
              <a:t>DipNTP</a:t>
            </a:r>
            <a:r>
              <a:rPr lang="en-US" sz="800" dirty="0">
                <a:latin typeface="Century Gothic"/>
                <a:cs typeface="Century Gothic"/>
              </a:rPr>
              <a:t> </a:t>
            </a:r>
            <a:r>
              <a:rPr lang="en-US" sz="800" dirty="0" err="1">
                <a:latin typeface="Century Gothic"/>
                <a:cs typeface="Century Gothic"/>
              </a:rPr>
              <a:t>mBANT</a:t>
            </a:r>
            <a:r>
              <a:rPr lang="en-US" sz="800" dirty="0">
                <a:latin typeface="Century Gothic"/>
                <a:cs typeface="Century Gothic"/>
              </a:rPr>
              <a:t> </a:t>
            </a:r>
            <a:r>
              <a:rPr lang="en-US" sz="800" dirty="0">
                <a:latin typeface="Century Gothic"/>
                <a:cs typeface="Century Gothic"/>
              </a:rPr>
              <a:t>- Nutritional </a:t>
            </a:r>
            <a:r>
              <a:rPr lang="en-US" sz="800" dirty="0">
                <a:latin typeface="Century Gothic"/>
                <a:cs typeface="Century Gothic"/>
              </a:rPr>
              <a:t>Therapy Practitioner </a:t>
            </a:r>
            <a:r>
              <a:rPr lang="en-US" sz="800" dirty="0">
                <a:latin typeface="Century Gothic"/>
                <a:cs typeface="Century Gothic"/>
              </a:rPr>
              <a:t>- Owner/Sole Proprietor </a:t>
            </a:r>
          </a:p>
          <a:p>
            <a:pPr algn="ctr"/>
            <a:r>
              <a:rPr lang="en-US" sz="800" dirty="0">
                <a:latin typeface="Century Gothic"/>
                <a:cs typeface="Century Gothic"/>
              </a:rPr>
              <a:t>Registered </a:t>
            </a:r>
            <a:r>
              <a:rPr lang="en-US" sz="800" dirty="0">
                <a:latin typeface="Century Gothic"/>
                <a:cs typeface="Century Gothic"/>
              </a:rPr>
              <a:t>member of </a:t>
            </a:r>
            <a:r>
              <a:rPr lang="en-US" sz="800" dirty="0">
                <a:latin typeface="Century Gothic"/>
                <a:cs typeface="Century Gothic"/>
              </a:rPr>
              <a:t>BANT - British Association for Applied Nutrition and Nutritional Therapy</a:t>
            </a:r>
            <a:endParaRPr lang="en-US" sz="1200" dirty="0">
              <a:latin typeface="Gill Sans MT"/>
              <a:cs typeface="Gill Sans M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12" y="91114"/>
            <a:ext cx="2443148" cy="1210959"/>
          </a:xfrm>
          <a:prstGeom prst="rect">
            <a:avLst/>
          </a:prstGeom>
        </p:spPr>
      </p:pic>
      <p:pic>
        <p:nvPicPr>
          <p:cNvPr id="2" name="Picture 1" descr="bant_member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" y="9642614"/>
            <a:ext cx="1060618" cy="3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4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53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compton</dc:creator>
  <cp:lastModifiedBy>lisa compton</cp:lastModifiedBy>
  <cp:revision>24</cp:revision>
  <cp:lastPrinted>2013-03-09T12:51:42Z</cp:lastPrinted>
  <dcterms:created xsi:type="dcterms:W3CDTF">2011-10-30T11:36:44Z</dcterms:created>
  <dcterms:modified xsi:type="dcterms:W3CDTF">2013-03-09T12:52:15Z</dcterms:modified>
</cp:coreProperties>
</file>