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9" r:id="rId4"/>
    <p:sldId id="263" r:id="rId5"/>
    <p:sldId id="257" r:id="rId6"/>
    <p:sldId id="258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F1CED-36E5-4407-A6CF-3F6909B157DC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4BBE-9BF2-4877-8CC1-9572C2D63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9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  <a:r>
              <a:rPr lang="en-GB" smtClean="0"/>
              <a:t>/</a:t>
            </a:r>
            <a:r>
              <a:rPr lang="en-GB" baseline="0" smtClean="0"/>
              <a:t> Execution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D4BBE-9BF2-4877-8CC1-9572C2D63F6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7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Drilling 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D4BBE-9BF2-4877-8CC1-9572C2D63F6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tificdrilling.com/" TargetMode="External"/><Relationship Id="rId2" Type="http://schemas.openxmlformats.org/officeDocument/2006/relationships/hyperlink" Target="http://www.sps-e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egoffshor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Integrated </a:t>
            </a:r>
            <a:r>
              <a:rPr lang="en-GB" b="1" dirty="0"/>
              <a:t>Energy Services &amp; Solutions LDA (IESSA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30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Concepts Ideas</a:t>
            </a:r>
            <a:endParaRPr lang="en-GB" dirty="0"/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39" y="2819400"/>
            <a:ext cx="1504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4033837" cy="18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7" y="4495800"/>
            <a:ext cx="18669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43" y="3323113"/>
            <a:ext cx="6123403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1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similar companies websites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http://www.sps-eg.com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GB" dirty="0">
                <a:hlinkClick r:id="rId3"/>
              </a:rPr>
              <a:t>http://scientificdrilling.com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US" dirty="0">
                <a:hlinkClick r:id="rId4"/>
              </a:rPr>
              <a:t>http://www.oegoffshore.com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4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IESSA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Angolan owned, focused and based, specialized Oil Services Company</a:t>
            </a:r>
          </a:p>
          <a:p>
            <a:r>
              <a:rPr lang="en-US" dirty="0" smtClean="0"/>
              <a:t>Support </a:t>
            </a:r>
            <a:r>
              <a:rPr lang="en-US" dirty="0"/>
              <a:t>from the local entity through the local content Law</a:t>
            </a:r>
          </a:p>
          <a:p>
            <a:pPr marL="0" indent="0">
              <a:buNone/>
            </a:pPr>
            <a:r>
              <a:rPr lang="en-US" dirty="0" smtClean="0"/>
              <a:t>Focused </a:t>
            </a:r>
            <a:r>
              <a:rPr lang="en-US" dirty="0"/>
              <a:t>on niche markets:</a:t>
            </a:r>
          </a:p>
          <a:p>
            <a:r>
              <a:rPr lang="en-US" dirty="0" smtClean="0"/>
              <a:t>Filtration</a:t>
            </a:r>
            <a:endParaRPr lang="en-US" dirty="0"/>
          </a:p>
          <a:p>
            <a:r>
              <a:rPr lang="en-US" dirty="0" smtClean="0"/>
              <a:t>Cargo </a:t>
            </a:r>
            <a:r>
              <a:rPr lang="en-US" dirty="0"/>
              <a:t>Basket Containers (CBM’s)</a:t>
            </a:r>
          </a:p>
          <a:p>
            <a:r>
              <a:rPr lang="en-US" dirty="0" smtClean="0"/>
              <a:t>Drilling </a:t>
            </a:r>
            <a:r>
              <a:rPr lang="en-US" dirty="0"/>
              <a:t>Services</a:t>
            </a:r>
          </a:p>
          <a:p>
            <a:pPr marL="0" indent="0">
              <a:buNone/>
            </a:pPr>
            <a:r>
              <a:rPr lang="en-US" dirty="0" smtClean="0"/>
              <a:t>Markets </a:t>
            </a:r>
            <a:r>
              <a:rPr lang="en-US" dirty="0"/>
              <a:t>selected:</a:t>
            </a:r>
          </a:p>
          <a:p>
            <a:r>
              <a:rPr lang="en-US" dirty="0" smtClean="0"/>
              <a:t>Technically </a:t>
            </a:r>
            <a:r>
              <a:rPr lang="en-US" dirty="0"/>
              <a:t>simple</a:t>
            </a:r>
          </a:p>
          <a:p>
            <a:r>
              <a:rPr lang="en-US" dirty="0" smtClean="0"/>
              <a:t>No </a:t>
            </a:r>
            <a:r>
              <a:rPr lang="en-US" dirty="0"/>
              <a:t>competition from other local suppliers</a:t>
            </a:r>
          </a:p>
          <a:p>
            <a:r>
              <a:rPr lang="en-US" dirty="0" smtClean="0"/>
              <a:t>Support </a:t>
            </a:r>
            <a:r>
              <a:rPr lang="en-US" dirty="0"/>
              <a:t>from major oil companies and service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8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&amp;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Filtration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Inspections Services</a:t>
            </a:r>
          </a:p>
          <a:p>
            <a:r>
              <a:rPr lang="en-GB" dirty="0" smtClean="0"/>
              <a:t>DRT</a:t>
            </a:r>
          </a:p>
          <a:p>
            <a:r>
              <a:rPr lang="en-GB" dirty="0" smtClean="0"/>
              <a:t>Gyro Services</a:t>
            </a:r>
          </a:p>
          <a:p>
            <a:r>
              <a:rPr lang="en-GB" dirty="0" smtClean="0"/>
              <a:t>Productions Logging</a:t>
            </a:r>
          </a:p>
          <a:p>
            <a:r>
              <a:rPr lang="en-GB" dirty="0" smtClean="0"/>
              <a:t>Containers </a:t>
            </a:r>
            <a:r>
              <a:rPr lang="en-GB" dirty="0"/>
              <a:t>&amp; Basket </a:t>
            </a:r>
            <a:r>
              <a:rPr lang="en-GB" dirty="0" smtClean="0"/>
              <a:t>Rentals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55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“To be the local service provider of choice to the oil and gas industry in Angola</a:t>
            </a:r>
            <a:r>
              <a:rPr lang="en-US" b="1" dirty="0" smtClean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Logo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Colors:  we </a:t>
            </a:r>
            <a:r>
              <a:rPr lang="en-US" dirty="0"/>
              <a:t>would like to present more integrated color ideas, that express our business vision. We open for </a:t>
            </a:r>
            <a:r>
              <a:rPr lang="en-US" dirty="0" smtClean="0"/>
              <a:t>suggestions.</a:t>
            </a:r>
            <a:endParaRPr lang="en-US" dirty="0"/>
          </a:p>
          <a:p>
            <a:r>
              <a:rPr lang="en-US" dirty="0" smtClean="0"/>
              <a:t>Logo Meaning: Integrated </a:t>
            </a:r>
            <a:r>
              <a:rPr lang="en-US" dirty="0"/>
              <a:t>effort on the team – Team work and simple solutions delivered</a:t>
            </a:r>
          </a:p>
          <a:p>
            <a:r>
              <a:rPr lang="en-US" dirty="0"/>
              <a:t>P</a:t>
            </a:r>
            <a:r>
              <a:rPr lang="en-US" dirty="0" smtClean="0"/>
              <a:t>hilosophy</a:t>
            </a:r>
            <a:r>
              <a:rPr lang="en-US" dirty="0"/>
              <a:t>, Industry or </a:t>
            </a:r>
            <a:r>
              <a:rPr lang="en-US" dirty="0" smtClean="0"/>
              <a:t>culture: Team </a:t>
            </a:r>
            <a:r>
              <a:rPr lang="en-US" dirty="0"/>
              <a:t>Work – Harmony – Master Mind. 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91592"/>
            <a:ext cx="2919413" cy="14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6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029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IESSA Logo with Directional Well in to Oil reservoir – with logging tool. Resembling the Mausoleum  in the letter “I”, offshore shipping with the “S” and a drilling rig with the “A”. Offshore activities.</a:t>
            </a:r>
            <a:endParaRPr lang="es-VE" dirty="0"/>
          </a:p>
          <a:p>
            <a:r>
              <a:rPr lang="en-GB" dirty="0" smtClean="0"/>
              <a:t>Resembles the Tools on a Oil Reservoir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98896"/>
            <a:ext cx="406732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89" y="3635015"/>
            <a:ext cx="4079831" cy="26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6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GB" dirty="0" smtClean="0"/>
              <a:t>Logo resembling the Mausoleum (Angolan Monument)</a:t>
            </a:r>
          </a:p>
          <a:p>
            <a:r>
              <a:rPr lang="en-GB" dirty="0" smtClean="0"/>
              <a:t>Corporate feeling?</a:t>
            </a:r>
          </a:p>
          <a:p>
            <a:r>
              <a:rPr lang="en-GB" dirty="0" smtClean="0"/>
              <a:t>Found one similar on the web with same name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04" y="1676400"/>
            <a:ext cx="171223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87" y="4444763"/>
            <a:ext cx="22764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3159"/>
            <a:ext cx="1395413" cy="29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62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Logo that resembles  the “</a:t>
            </a:r>
            <a:r>
              <a:rPr lang="en-GB" dirty="0" err="1" smtClean="0"/>
              <a:t>Palanca</a:t>
            </a:r>
            <a:r>
              <a:rPr lang="en-GB" dirty="0" smtClean="0"/>
              <a:t> </a:t>
            </a:r>
            <a:r>
              <a:rPr lang="en-GB" dirty="0" err="1" smtClean="0"/>
              <a:t>Negra</a:t>
            </a:r>
            <a:r>
              <a:rPr lang="en-GB" dirty="0" smtClean="0"/>
              <a:t> </a:t>
            </a:r>
            <a:r>
              <a:rPr lang="en-GB" dirty="0" err="1" smtClean="0"/>
              <a:t>Gigante</a:t>
            </a:r>
            <a:r>
              <a:rPr lang="en-GB" dirty="0" smtClean="0"/>
              <a:t>” Angolan National Symbol</a:t>
            </a:r>
          </a:p>
          <a:p>
            <a:r>
              <a:rPr lang="en-GB" dirty="0" smtClean="0"/>
              <a:t>Logo Examples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2286000" cy="216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253617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24" y="4620952"/>
            <a:ext cx="1242679" cy="130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19" y="1371601"/>
            <a:ext cx="2984345" cy="186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84" y="4620952"/>
            <a:ext cx="1035599" cy="133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2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Concepts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2343"/>
            <a:ext cx="999973" cy="95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19200"/>
            <a:ext cx="48958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47815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7235"/>
            <a:ext cx="225334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274</Words>
  <Application>Microsoft Office PowerPoint</Application>
  <PresentationFormat>On-screen Show (4:3)</PresentationFormat>
  <Paragraphs>46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Integrated Energy Services &amp; Solutions LDA (IESSA)</vt:lpstr>
      <vt:lpstr>IESSA</vt:lpstr>
      <vt:lpstr>Technology &amp; Services</vt:lpstr>
      <vt:lpstr>Vision</vt:lpstr>
      <vt:lpstr>Current Logo</vt:lpstr>
      <vt:lpstr>Concept #1</vt:lpstr>
      <vt:lpstr>Concept #2</vt:lpstr>
      <vt:lpstr>Concept #3</vt:lpstr>
      <vt:lpstr>Other Concepts</vt:lpstr>
      <vt:lpstr>Other Concepts Ideas</vt:lpstr>
      <vt:lpstr>Other similar companies websites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IESSA</dc:title>
  <dc:creator>Marcos Freddy Gonzalez Beaumont</dc:creator>
  <cp:lastModifiedBy>Marcos Freddy Gonzalez Beaumont</cp:lastModifiedBy>
  <cp:revision>25</cp:revision>
  <dcterms:created xsi:type="dcterms:W3CDTF">2006-08-16T00:00:00Z</dcterms:created>
  <dcterms:modified xsi:type="dcterms:W3CDTF">2015-04-27T01:00:06Z</dcterms:modified>
</cp:coreProperties>
</file>