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717"/>
    <a:srgbClr val="FFF72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59272-5619-8E40-9E6B-6D6D9BEAEFDC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6FDF-0A48-9C44-94BC-85A70068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67060" y="1729511"/>
            <a:ext cx="7847239" cy="3853578"/>
            <a:chOff x="667060" y="1729511"/>
            <a:chExt cx="7847239" cy="385357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b="49816"/>
            <a:stretch/>
          </p:blipFill>
          <p:spPr>
            <a:xfrm>
              <a:off x="1675538" y="2032485"/>
              <a:ext cx="5828616" cy="292502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67060" y="4752092"/>
              <a:ext cx="7847239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4800" b="1" dirty="0" smtClean="0">
                  <a:ln w="28575" cmpd="sng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  <a:reflection blurRad="6350" stA="60000" endA="900" endPos="58000" dir="5400000" sy="-100000" algn="bl" rotWithShape="0"/>
                  </a:effectLst>
                  <a:latin typeface="Copperplate Gothic Bold"/>
                  <a:cs typeface="Copperplate Gothic Bold"/>
                </a:rPr>
                <a:t>consulting limited</a:t>
              </a:r>
              <a:endParaRPr lang="en-GB" sz="4800" b="1" cap="none" spc="0" dirty="0">
                <a:ln w="2857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Copperplate Gothic Bold"/>
                <a:cs typeface="Copperplate Gothic Bold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7060" y="1729511"/>
              <a:ext cx="7847239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relaxedInset"/>
              </a:sp3d>
            </a:bodyPr>
            <a:lstStyle/>
            <a:p>
              <a:pPr algn="ctr"/>
              <a:r>
                <a:rPr lang="en-GB" sz="60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pperplate Gothic Bold"/>
                  <a:cs typeface="Copperplate Gothic Bold"/>
                </a:rPr>
                <a:t>PREMIER</a:t>
              </a:r>
              <a:r>
                <a:rPr lang="en-GB" sz="60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glow rad="127000">
                      <a:srgbClr val="FFFF00">
                        <a:alpha val="70000"/>
                      </a:srgb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pperplate Gothic Bold"/>
                  <a:cs typeface="Copperplate Gothic Bold"/>
                </a:rPr>
                <a:t> </a:t>
              </a:r>
              <a:r>
                <a:rPr lang="en-GB" sz="60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pperplate Gothic Bold"/>
                  <a:cs typeface="Copperplate Gothic Bold"/>
                </a:rPr>
                <a:t>DAWN</a:t>
              </a:r>
              <a:endParaRPr lang="en-GB" sz="6000" b="1" cap="none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cs typeface="Copperplate Gothic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0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Graffen</dc:creator>
  <cp:lastModifiedBy>John Graffen</cp:lastModifiedBy>
  <cp:revision>10</cp:revision>
  <dcterms:created xsi:type="dcterms:W3CDTF">2015-07-09T19:53:33Z</dcterms:created>
  <dcterms:modified xsi:type="dcterms:W3CDTF">2015-07-10T09:41:52Z</dcterms:modified>
</cp:coreProperties>
</file>