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9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4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4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62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0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0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43-F4FD-45B0-B8E2-C52BDEC93211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775E-8E75-4051-A904-50BE230F0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25" y="4442772"/>
            <a:ext cx="819802" cy="65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2932113" cy="205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57722"/>
            <a:ext cx="1213713" cy="97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0263" y="3244334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o UI" panose="020B0502040204020203" pitchFamily="34" charset="0"/>
                <a:ea typeface="Gulim" panose="020B0600000101010101" pitchFamily="34" charset="-127"/>
                <a:cs typeface="Lao UI" panose="020B0502040204020203" pitchFamily="34" charset="0"/>
              </a:rPr>
              <a:t>KCYoga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o UI" panose="020B0502040204020203" pitchFamily="34" charset="0"/>
                <a:ea typeface="Gulim" panose="020B0600000101010101" pitchFamily="34" charset="-127"/>
                <a:cs typeface="Lao UI" panose="020B0502040204020203" pitchFamily="34" charset="0"/>
              </a:rPr>
              <a:t>            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o UI" panose="020B0502040204020203" pitchFamily="34" charset="0"/>
                <a:ea typeface="Gulim" panose="020B0600000101010101" pitchFamily="34" charset="-127"/>
                <a:cs typeface="Lao UI" panose="020B0502040204020203" pitchFamily="34" charset="0"/>
              </a:rPr>
              <a:t>Studio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Lao UI" panose="020B0502040204020203" pitchFamily="34" charset="0"/>
              <a:ea typeface="Gulim" panose="020B0600000101010101" pitchFamily="34" charset="-127"/>
              <a:cs typeface="Lao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4586788"/>
            <a:ext cx="3090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o UI" panose="020B0502040204020203" pitchFamily="34" charset="0"/>
                <a:ea typeface="Gulim" panose="020B0600000101010101" pitchFamily="34" charset="-127"/>
                <a:cs typeface="Lao UI" panose="020B0502040204020203" pitchFamily="34" charset="0"/>
              </a:rPr>
              <a:t>KCYoga</a:t>
            </a:r>
            <a:r>
              <a:rPr lang="en-GB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o UI" panose="020B0502040204020203" pitchFamily="34" charset="0"/>
                <a:ea typeface="Gulim" panose="020B0600000101010101" pitchFamily="34" charset="-127"/>
                <a:cs typeface="Lao UI" panose="020B0502040204020203" pitchFamily="34" charset="0"/>
              </a:rPr>
              <a:t>Studio</a:t>
            </a:r>
            <a:endParaRPr lang="en-GB" sz="4000" dirty="0">
              <a:solidFill>
                <a:schemeClr val="tx1">
                  <a:lumMod val="50000"/>
                  <a:lumOff val="50000"/>
                </a:schemeClr>
              </a:solidFill>
              <a:latin typeface="Lao UI" panose="020B0502040204020203" pitchFamily="34" charset="0"/>
              <a:ea typeface="Gulim" panose="020B0600000101010101" pitchFamily="34" charset="-127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Church</dc:creator>
  <cp:lastModifiedBy>Katherine Church</cp:lastModifiedBy>
  <cp:revision>2</cp:revision>
  <dcterms:created xsi:type="dcterms:W3CDTF">2015-08-09T07:19:58Z</dcterms:created>
  <dcterms:modified xsi:type="dcterms:W3CDTF">2015-08-09T07:26:52Z</dcterms:modified>
</cp:coreProperties>
</file>