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68" y="-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F141-9F4B-4A7A-83B1-281977396EFE}" type="datetimeFigureOut">
              <a:rPr lang="en-GB" smtClean="0"/>
              <a:t>22/08/15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9716-79F9-43B6-ABFF-94E23A3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81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F141-9F4B-4A7A-83B1-281977396EFE}" type="datetimeFigureOut">
              <a:rPr lang="en-GB" smtClean="0"/>
              <a:t>22/08/15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9716-79F9-43B6-ABFF-94E23A3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22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F141-9F4B-4A7A-83B1-281977396EFE}" type="datetimeFigureOut">
              <a:rPr lang="en-GB" smtClean="0"/>
              <a:t>22/08/15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9716-79F9-43B6-ABFF-94E23A3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F141-9F4B-4A7A-83B1-281977396EFE}" type="datetimeFigureOut">
              <a:rPr lang="en-GB" smtClean="0"/>
              <a:t>22/08/15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9716-79F9-43B6-ABFF-94E23A3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5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F141-9F4B-4A7A-83B1-281977396EFE}" type="datetimeFigureOut">
              <a:rPr lang="en-GB" smtClean="0"/>
              <a:t>22/08/15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9716-79F9-43B6-ABFF-94E23A3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5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F141-9F4B-4A7A-83B1-281977396EFE}" type="datetimeFigureOut">
              <a:rPr lang="en-GB" smtClean="0"/>
              <a:t>22/08/15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9716-79F9-43B6-ABFF-94E23A3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50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F141-9F4B-4A7A-83B1-281977396EFE}" type="datetimeFigureOut">
              <a:rPr lang="en-GB" smtClean="0"/>
              <a:t>22/08/15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9716-79F9-43B6-ABFF-94E23A3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76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F141-9F4B-4A7A-83B1-281977396EFE}" type="datetimeFigureOut">
              <a:rPr lang="en-GB" smtClean="0"/>
              <a:t>22/08/15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9716-79F9-43B6-ABFF-94E23A3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35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F141-9F4B-4A7A-83B1-281977396EFE}" type="datetimeFigureOut">
              <a:rPr lang="en-GB" smtClean="0"/>
              <a:t>22/08/15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9716-79F9-43B6-ABFF-94E23A3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6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F141-9F4B-4A7A-83B1-281977396EFE}" type="datetimeFigureOut">
              <a:rPr lang="en-GB" smtClean="0"/>
              <a:t>22/08/15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9716-79F9-43B6-ABFF-94E23A3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22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F141-9F4B-4A7A-83B1-281977396EFE}" type="datetimeFigureOut">
              <a:rPr lang="en-GB" smtClean="0"/>
              <a:t>22/08/15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9716-79F9-43B6-ABFF-94E23A3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20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F141-9F4B-4A7A-83B1-281977396EFE}" type="datetimeFigureOut">
              <a:rPr lang="en-GB" smtClean="0"/>
              <a:t>22/08/15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9716-79F9-43B6-ABFF-94E23A3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45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www.google.co.uk/url?sa=i&amp;rct=j&amp;q=&amp;esrc=s&amp;source=images&amp;cd=&amp;cad=rja&amp;uact=8&amp;ved=0CAcQjRw&amp;url=http://www.clker.com/clipart-bathtub-1.html&amp;ei=6z9TVcL8F-PV7gbIqIGIAw&amp;bvm=bv.93112503,d.bGQ&amp;psig=AFQjCNHqfEYBkYwYljaekhcX9qesorytSg&amp;ust=1431605599951716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://www.google.co.uk/url?sa=i&amp;rct=j&amp;q=&amp;esrc=s&amp;source=images&amp;cd=&amp;cad=rja&amp;uact=8&amp;ved=0CAcQjRw&amp;url=http://www.clipartpanda.com/categories/dog-clipart-bathtub&amp;ei=bkBTVeSsKaqO7AaKhYLYDQ&amp;bvm=bv.93112503,d.bGQ&amp;psig=AFQjCNHrEJwo9Jpa_bGaKfRtCI0eWcQDlg&amp;ust=1431605717357678" TargetMode="External"/><Relationship Id="rId8" Type="http://schemas.openxmlformats.org/officeDocument/2006/relationships/image" Target="../media/image4.png"/><Relationship Id="rId9" Type="http://schemas.microsoft.com/office/2007/relationships/hdphoto" Target="../media/hdphoto1.wdp"/><Relationship Id="rId10" Type="http://schemas.openxmlformats.org/officeDocument/2006/relationships/hyperlink" Target="http://www.google.co.uk/url?sa=i&amp;rct=j&amp;q=&amp;esrc=s&amp;source=images&amp;cd=&amp;cad=rja&amp;uact=8&amp;ved=0CAcQjRw&amp;url=http://www.clipartpanda.com/categories/cute-cat-clipart&amp;ei=JUBTVfngGcHP7gaz8oDoAw&amp;bvm=bv.93112503,d.bGQ&amp;psig=AFQjCNG80Sg-2pLW_uDWBTKenqeKitzQXg&amp;ust=1431605656163775" TargetMode="External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oogle.co.uk/url?sa=i&amp;rct=j&amp;q=&amp;esrc=s&amp;source=images&amp;cd=&amp;cad=rja&amp;uact=8&amp;ved=0CAcQjRw&amp;url=http://www.clker.com/clipart-bubble-5.html&amp;ei=RUFTVYmwGuiI7QaqkoHwCA&amp;bvm=bv.93112503,d.bGQ&amp;psig=AFQjCNGGzd40mupW8FZZ3hLQsOBJQEmP1w&amp;ust=14316059297219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52947" y="1647924"/>
            <a:ext cx="4104456" cy="3291374"/>
            <a:chOff x="3275856" y="2002826"/>
            <a:chExt cx="2857500" cy="2291437"/>
          </a:xfrm>
        </p:grpSpPr>
        <p:pic>
          <p:nvPicPr>
            <p:cNvPr id="1032" name="Picture 8" descr="http://www.clker.com/cliparts/S/z/T/t/x/o/bubble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2648760"/>
              <a:ext cx="310927" cy="34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://www.clker.com/cliparts/S/z/T/t/x/o/bubble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449" y="2142968"/>
              <a:ext cx="310927" cy="34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http://www.clker.com/cliparts/S/z/T/t/x/o/bubble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864" y="2142968"/>
              <a:ext cx="310927" cy="34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://www.clker.com/cliparts/S/z/T/t/x/o/bubble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8168" y="2048884"/>
              <a:ext cx="310927" cy="34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http://www.clker.com/cliparts/S/z/T/t/x/o/bubble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1233" y="2300568"/>
              <a:ext cx="310927" cy="34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://www.clker.com/cliparts/S/z/T/t/x/o/bubble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798" y="2157490"/>
              <a:ext cx="310927" cy="34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http://www.clker.com/cliparts/S/z/T/t/x/o/bubble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530" y="2537171"/>
              <a:ext cx="125143" cy="14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http://www.clker.com/cliparts/S/z/T/t/x/o/bubble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095" y="2394093"/>
              <a:ext cx="125143" cy="14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http://www.clker.com/cliparts/S/z/T/t/x/o/bubble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6295" y="2320000"/>
              <a:ext cx="125143" cy="14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http://www.clker.com/cliparts/S/z/T/t/x/o/bubble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860" y="2176922"/>
              <a:ext cx="125143" cy="14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http://www.clker.com/cliparts/S/z/T/t/x/o/bubble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7873" y="2145904"/>
              <a:ext cx="125143" cy="14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http://www.clker.com/cliparts/S/z/T/t/x/o/bubble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1438" y="2002826"/>
              <a:ext cx="125143" cy="14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http://www.clker.com/cliparts/S/z/T/t/x/o/bubble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2852" y="2656653"/>
              <a:ext cx="125143" cy="14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http://www.clker.com/cliparts/S/z/T/t/x/o/bubble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417" y="2513575"/>
              <a:ext cx="125143" cy="14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www.clker.com/cliparts/5/3/l/e/J/l/bathtub-md.pn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2636912"/>
              <a:ext cx="2857500" cy="1657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images.clipartpanda.com/dogs-clipart-adorable_brown_cartoon_mutt_dog_with_floppy_ears_and_a_smile_on_his_doggie_face_0515-1108-0816-4159_SMU.jpg">
              <a:hlinkClick r:id="rId7"/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65667" l="379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837"/>
            <a:stretch/>
          </p:blipFill>
          <p:spPr bwMode="auto">
            <a:xfrm flipH="1">
              <a:off x="4631829" y="2276872"/>
              <a:ext cx="1092299" cy="1011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images.clipartpanda.com/cat-20clip-20art-kitty_cat_3_orange.pn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286667"/>
              <a:ext cx="949102" cy="1142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578615" y="3543591"/>
              <a:ext cx="2232248" cy="401053"/>
            </a:xfrm>
            <a:prstGeom prst="rect">
              <a:avLst/>
            </a:prstGeom>
            <a:noFill/>
          </p:spPr>
          <p:txBody>
            <a:bodyPr wrap="none" rtlCol="0">
              <a:prstTxWarp prst="textTriangleInverted">
                <a:avLst>
                  <a:gd name="adj" fmla="val 57503"/>
                </a:avLst>
              </a:prstTxWarp>
              <a:spAutoFit/>
            </a:bodyPr>
            <a:lstStyle/>
            <a:p>
              <a:r>
                <a:rPr lang="en-GB" dirty="0" smtClean="0">
                  <a:latin typeface="Copperplate Gothic Bold" panose="020E0705020206020404" pitchFamily="34" charset="0"/>
                </a:rPr>
                <a:t>O BANHO</a:t>
              </a:r>
              <a:endParaRPr lang="en-GB" dirty="0">
                <a:latin typeface="Copperplate Gothic Bold" panose="020E07050202060204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80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Linde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Jones</dc:creator>
  <cp:lastModifiedBy>Tom Jones</cp:lastModifiedBy>
  <cp:revision>9</cp:revision>
  <dcterms:created xsi:type="dcterms:W3CDTF">2015-05-13T12:13:53Z</dcterms:created>
  <dcterms:modified xsi:type="dcterms:W3CDTF">2015-08-22T14:29:07Z</dcterms:modified>
</cp:coreProperties>
</file>