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71" r:id="rId10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82" y="143470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+mj-lt"/>
              </a:rPr>
              <a:t>elixir</a:t>
            </a:r>
            <a:endParaRPr lang="en-GB" sz="5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182" y="1030069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Zantroke" pitchFamily="50" charset="0"/>
              </a:rPr>
              <a:t>elixir</a:t>
            </a:r>
            <a:endParaRPr lang="en-GB" sz="3600" dirty="0">
              <a:latin typeface="Zantroke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182" y="1591270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elixir</a:t>
            </a:r>
            <a:endParaRPr lang="en-GB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182" y="2429470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elixir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182" y="3191470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elixir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182" y="4029670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elixir</a:t>
            </a:r>
            <a:endParaRPr lang="en-GB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4800600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elixir</a:t>
            </a:r>
            <a:endParaRPr lang="en-GB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5562600"/>
            <a:ext cx="9733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 smtClean="0">
                <a:latin typeface="Thiamine" pitchFamily="82" charset="0"/>
              </a:rPr>
              <a:t>ELIXIR</a:t>
            </a:r>
            <a:endParaRPr lang="en-GB" sz="8800" dirty="0">
              <a:latin typeface="Thiamine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52400"/>
            <a:ext cx="223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Zantroke" pitchFamily="50" charset="0"/>
              </a:rPr>
              <a:t>vitae</a:t>
            </a:r>
            <a:endParaRPr lang="en-GB" sz="5400" dirty="0">
              <a:latin typeface="Zantroke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838200"/>
            <a:ext cx="2639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Zantroke" pitchFamily="50" charset="0"/>
              </a:rPr>
              <a:t>VITAE</a:t>
            </a:r>
            <a:endParaRPr lang="en-GB" sz="5400" dirty="0">
              <a:latin typeface="Zantroke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6600" y="1371600"/>
            <a:ext cx="1804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Life is goofy" pitchFamily="2" charset="0"/>
              </a:rPr>
              <a:t>vitae</a:t>
            </a:r>
            <a:endParaRPr lang="en-GB" sz="9600" dirty="0">
              <a:latin typeface="Life is goofy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2581870"/>
            <a:ext cx="1968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DJB This is My Life" pitchFamily="2" charset="0"/>
              </a:rPr>
              <a:t>vitae</a:t>
            </a:r>
            <a:endParaRPr lang="en-GB" sz="5400" dirty="0">
              <a:latin typeface="DJB This is My Lif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6364" y="32004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16364" y="40386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82" y="480953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39582" y="557153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152400"/>
            <a:ext cx="1965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hiquiFont" pitchFamily="2" charset="0"/>
              </a:rPr>
              <a:t>ELIXIR</a:t>
            </a:r>
            <a:endParaRPr lang="en-GB" sz="5400" dirty="0">
              <a:latin typeface="ChiquiFon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838200"/>
            <a:ext cx="2904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Zantroke" pitchFamily="50" charset="0"/>
              </a:rPr>
              <a:t>ELIXIR</a:t>
            </a:r>
            <a:endParaRPr lang="en-GB" sz="5400" dirty="0">
              <a:latin typeface="Zantroke" pitchFamily="5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3364" y="1600200"/>
            <a:ext cx="226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Vegetable" pitchFamily="2" charset="0"/>
              </a:rPr>
              <a:t>ELIXIR</a:t>
            </a:r>
            <a:endParaRPr lang="en-GB" sz="5400" dirty="0">
              <a:latin typeface="Vegetabl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3364" y="2438400"/>
            <a:ext cx="2237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Masterblast" pitchFamily="2" charset="0"/>
              </a:rPr>
              <a:t>ELIXIR</a:t>
            </a:r>
            <a:endParaRPr lang="en-GB" sz="4400" dirty="0">
              <a:latin typeface="Masterblas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3364" y="2621340"/>
            <a:ext cx="21852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Gang Wolfik" pitchFamily="2" charset="-79"/>
                <a:cs typeface="Gang Wolfik" pitchFamily="2" charset="-79"/>
              </a:rPr>
              <a:t>ELIXIR</a:t>
            </a:r>
            <a:endParaRPr lang="en-GB" sz="9600" dirty="0">
              <a:latin typeface="Gang Wolfik" pitchFamily="2" charset="-79"/>
              <a:cs typeface="Gang Wolfik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70428" y="373380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highalto" pitchFamily="2" charset="0"/>
              </a:rPr>
              <a:t>ELIXIR</a:t>
            </a:r>
            <a:endParaRPr lang="en-GB" sz="9600" dirty="0">
              <a:latin typeface="highalto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6582" y="4867870"/>
            <a:ext cx="1899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butteler" pitchFamily="2" charset="0"/>
              </a:rPr>
              <a:t>ELIXIR</a:t>
            </a:r>
            <a:endParaRPr lang="en-GB" sz="5400" dirty="0">
              <a:latin typeface="buttel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5000" y="5706070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K22 Karnak Deco" pitchFamily="50" charset="0"/>
              </a:rPr>
              <a:t>ELIXIR</a:t>
            </a:r>
            <a:endParaRPr lang="en-GB" sz="5400" dirty="0">
              <a:latin typeface="K22 Karnak Deco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0" y="228600"/>
            <a:ext cx="1029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Thiamine" pitchFamily="82" charset="0"/>
              </a:rPr>
              <a:t>VITAE</a:t>
            </a:r>
            <a:endParaRPr lang="en-GB" sz="9600" dirty="0">
              <a:latin typeface="Thiamine" pitchFamily="8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1600200"/>
            <a:ext cx="222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Vegetable" pitchFamily="2" charset="0"/>
              </a:rPr>
              <a:t>VITAE</a:t>
            </a:r>
            <a:endParaRPr lang="en-GB" sz="5400" dirty="0">
              <a:latin typeface="Vegetabl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2438400"/>
            <a:ext cx="2028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Masterblast" pitchFamily="2" charset="0"/>
              </a:rPr>
              <a:t>VITAE</a:t>
            </a:r>
            <a:endParaRPr lang="en-GB" sz="5400" dirty="0">
              <a:latin typeface="Masterblast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289560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Gang Wolfik" pitchFamily="2" charset="-79"/>
                <a:cs typeface="Gang Wolfik" pitchFamily="2" charset="-79"/>
              </a:rPr>
              <a:t>VITAE</a:t>
            </a:r>
            <a:endParaRPr lang="en-GB" sz="9600" dirty="0">
              <a:latin typeface="Gang Wolfik" pitchFamily="2" charset="-79"/>
              <a:cs typeface="Gang Wolfik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90221" y="4038600"/>
            <a:ext cx="1205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latin typeface="highalto" pitchFamily="2" charset="0"/>
              </a:rPr>
              <a:t>VITAE</a:t>
            </a:r>
            <a:endParaRPr lang="en-GB" sz="7200" dirty="0">
              <a:latin typeface="highalto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1418" y="4809530"/>
            <a:ext cx="1775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butteler" pitchFamily="2" charset="0"/>
              </a:rPr>
              <a:t>VITAE</a:t>
            </a:r>
            <a:endParaRPr lang="en-GB" sz="5400" dirty="0">
              <a:latin typeface="butteler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1418" y="5571530"/>
            <a:ext cx="243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K22 Karnak Deco" pitchFamily="50" charset="0"/>
              </a:rPr>
              <a:t>VITAE</a:t>
            </a:r>
            <a:endParaRPr lang="en-GB" sz="5400" dirty="0">
              <a:latin typeface="K22 Karnak Deco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lphaGarden" pitchFamily="2" charset="0"/>
              </a:rPr>
              <a:t>VITAE</a:t>
            </a:r>
            <a:endParaRPr lang="en-GB" sz="5400" dirty="0">
              <a:latin typeface="AlphaGarde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2061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Strawberry" pitchFamily="2" charset="0"/>
              </a:rPr>
              <a:t>VITAE</a:t>
            </a:r>
            <a:endParaRPr lang="en-GB" sz="5400" dirty="0">
              <a:latin typeface="Strawberry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hiquiFont" pitchFamily="2" charset="0"/>
              </a:rPr>
              <a:t>vitae</a:t>
            </a:r>
            <a:endParaRPr lang="en-GB" sz="5400" dirty="0">
              <a:latin typeface="ChiquiFo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554069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appy Potatoes" pitchFamily="66" charset="0"/>
              </a:rPr>
              <a:t>VITAE</a:t>
            </a:r>
            <a:endParaRPr lang="en-GB" sz="3600" dirty="0">
              <a:latin typeface="Happy Potatoe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200400"/>
            <a:ext cx="179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GRASSEVENT" pitchFamily="2" charset="0"/>
              </a:rPr>
              <a:t>VITAE</a:t>
            </a:r>
            <a:endParaRPr lang="en-GB" sz="5400" dirty="0">
              <a:latin typeface="GRASSEVE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038600"/>
            <a:ext cx="358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Grazing On Grass" pitchFamily="2" charset="0"/>
              </a:rPr>
              <a:t>VITAE</a:t>
            </a:r>
            <a:endParaRPr lang="en-GB" sz="5400" dirty="0">
              <a:latin typeface="Grazing On Gras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18" y="4809530"/>
            <a:ext cx="1952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PlantType" pitchFamily="2" charset="0"/>
              </a:rPr>
              <a:t>VITAE</a:t>
            </a:r>
            <a:endParaRPr lang="en-GB" sz="5400" dirty="0">
              <a:latin typeface="PlantTyp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18" y="5571530"/>
            <a:ext cx="3389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LMS Lindalicious" pitchFamily="2" charset="0"/>
              </a:rPr>
              <a:t>VITAE</a:t>
            </a:r>
            <a:endParaRPr lang="en-GB" sz="5400" dirty="0">
              <a:latin typeface="LMS Lindaliciou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6364" y="1524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16364" y="8382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6364" y="16002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16364" y="24384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6364" y="32004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6364" y="403860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9582" y="480953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9582" y="5571530"/>
            <a:ext cx="155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vitae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800" y="304800"/>
            <a:ext cx="1556388" cy="1447800"/>
            <a:chOff x="304800" y="304800"/>
            <a:chExt cx="1556388" cy="1447800"/>
          </a:xfrm>
        </p:grpSpPr>
        <p:sp>
          <p:nvSpPr>
            <p:cNvPr id="2" name="TextBox 1"/>
            <p:cNvSpPr txBox="1"/>
            <p:nvPr/>
          </p:nvSpPr>
          <p:spPr>
            <a:xfrm>
              <a:off x="304800" y="304800"/>
              <a:ext cx="15472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/>
                <a:t>elixir</a:t>
              </a:r>
              <a:endParaRPr lang="en-GB" sz="5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4800" y="829270"/>
              <a:ext cx="15563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/>
                <a:t>vitae</a:t>
              </a:r>
              <a:endParaRPr lang="en-GB" sz="5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048470"/>
            <a:ext cx="3505200" cy="1151930"/>
            <a:chOff x="304800" y="2048470"/>
            <a:chExt cx="3505200" cy="1151930"/>
          </a:xfrm>
        </p:grpSpPr>
        <p:grpSp>
          <p:nvGrpSpPr>
            <p:cNvPr id="14" name="Group 13"/>
            <p:cNvGrpSpPr/>
            <p:nvPr/>
          </p:nvGrpSpPr>
          <p:grpSpPr>
            <a:xfrm>
              <a:off x="304800" y="2048470"/>
              <a:ext cx="3004188" cy="1151930"/>
              <a:chOff x="304800" y="2048470"/>
              <a:chExt cx="3004188" cy="1151930"/>
            </a:xfrm>
          </p:grpSpPr>
          <p:pic>
            <p:nvPicPr>
              <p:cNvPr id="7" name="Picture 2" descr="https://cdn.vectorstock.com/i/composite/73,33/orange-bisected-in-half-vector-537333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8421" t="28000" b="28000"/>
              <a:stretch>
                <a:fillRect/>
              </a:stretch>
            </p:blipFill>
            <p:spPr bwMode="auto">
              <a:xfrm>
                <a:off x="1219200" y="2057400"/>
                <a:ext cx="1272888" cy="1143000"/>
              </a:xfrm>
              <a:prstGeom prst="rect">
                <a:avLst/>
              </a:prstGeom>
              <a:noFill/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04800" y="2057400"/>
                <a:ext cx="1828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b="1" dirty="0" smtClean="0"/>
                  <a:t>elixir</a:t>
                </a:r>
                <a:endParaRPr lang="en-GB" sz="5400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52600" y="2048470"/>
                <a:ext cx="15563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/>
                  <a:t>vitae</a:t>
                </a:r>
                <a:endParaRPr lang="en-GB" sz="5400" dirty="0"/>
              </a:p>
            </p:txBody>
          </p:sp>
        </p:grpSp>
        <p:pic>
          <p:nvPicPr>
            <p:cNvPr id="1026" name="Picture 2" descr="https://cdn.vectorstock.com/i/composite/73,33/orange-bisected-in-half-vector-537333.jpg"/>
            <p:cNvPicPr>
              <a:picLocks noChangeAspect="1" noChangeArrowheads="1"/>
            </p:cNvPicPr>
            <p:nvPr/>
          </p:nvPicPr>
          <p:blipFill>
            <a:blip r:embed="rId3" cstate="print"/>
            <a:srcRect l="48421" t="28000" b="28000"/>
            <a:stretch>
              <a:fillRect/>
            </a:stretch>
          </p:blipFill>
          <p:spPr bwMode="auto">
            <a:xfrm>
              <a:off x="3276600" y="2362200"/>
              <a:ext cx="533400" cy="478971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381000" y="3200400"/>
            <a:ext cx="3429000" cy="932260"/>
            <a:chOff x="2362200" y="4029670"/>
            <a:chExt cx="3429000" cy="932260"/>
          </a:xfrm>
        </p:grpSpPr>
        <p:sp>
          <p:nvSpPr>
            <p:cNvPr id="8" name="TextBox 7"/>
            <p:cNvSpPr txBox="1"/>
            <p:nvPr/>
          </p:nvSpPr>
          <p:spPr>
            <a:xfrm>
              <a:off x="2362200" y="403860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spc="300" dirty="0" smtClean="0">
                  <a:latin typeface="Walkway Black" pitchFamily="2" charset="0"/>
                </a:rPr>
                <a:t>elixir</a:t>
              </a:r>
              <a:endParaRPr lang="en-GB" sz="5400" b="1" spc="300" dirty="0">
                <a:latin typeface="Walkway Black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4029670"/>
              <a:ext cx="15424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Walkway Bold" pitchFamily="2" charset="0"/>
                </a:rPr>
                <a:t>vitae</a:t>
              </a:r>
              <a:endParaRPr lang="en-GB" sz="5400" dirty="0">
                <a:latin typeface="Walkway Bold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5281" y="4401740"/>
            <a:ext cx="3901919" cy="932260"/>
            <a:chOff x="1828800" y="5239940"/>
            <a:chExt cx="3901919" cy="932260"/>
          </a:xfrm>
        </p:grpSpPr>
        <p:sp>
          <p:nvSpPr>
            <p:cNvPr id="10" name="TextBox 9"/>
            <p:cNvSpPr txBox="1"/>
            <p:nvPr/>
          </p:nvSpPr>
          <p:spPr>
            <a:xfrm>
              <a:off x="1828800" y="524887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spc="300" dirty="0" smtClean="0">
                  <a:latin typeface="Walkway Black" pitchFamily="2" charset="0"/>
                </a:rPr>
                <a:t>ELIXIR</a:t>
              </a:r>
              <a:endParaRPr lang="en-GB" sz="5400" b="1" spc="300" dirty="0">
                <a:latin typeface="Walkway Black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239940"/>
              <a:ext cx="19207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Walkway Bold" pitchFamily="2" charset="0"/>
                </a:rPr>
                <a:t>VITAE</a:t>
              </a:r>
              <a:endParaRPr lang="en-GB" sz="5400" dirty="0">
                <a:latin typeface="Walkway Bold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2600" y="457200"/>
            <a:ext cx="3048000" cy="3962400"/>
            <a:chOff x="2743200" y="1143000"/>
            <a:chExt cx="3048000" cy="3962400"/>
          </a:xfrm>
        </p:grpSpPr>
        <p:pic>
          <p:nvPicPr>
            <p:cNvPr id="18" name="Picture 2" descr="http://i1.wp.com/www.universetoday.com/wp-content/uploads/2008/05/earthsymbol.jpg"/>
            <p:cNvPicPr>
              <a:picLocks noChangeAspect="1" noChangeArrowheads="1"/>
            </p:cNvPicPr>
            <p:nvPr/>
          </p:nvPicPr>
          <p:blipFill>
            <a:blip r:embed="rId4" cstate="print"/>
            <a:srcRect l="10152" t="4407" r="8629" b="5234"/>
            <a:stretch>
              <a:fillRect/>
            </a:stretch>
          </p:blipFill>
          <p:spPr bwMode="auto">
            <a:xfrm>
              <a:off x="2743200" y="1981200"/>
              <a:ext cx="3048000" cy="3124200"/>
            </a:xfrm>
            <a:prstGeom prst="rect">
              <a:avLst/>
            </a:prstGeom>
            <a:noFill/>
          </p:spPr>
        </p:pic>
        <p:pic>
          <p:nvPicPr>
            <p:cNvPr id="19" name="Picture 4" descr="http://images.clipartpanda.com/green-leaf-clipart-green_leaf_icon_Vector_Clipart.png"/>
            <p:cNvPicPr>
              <a:picLocks noChangeAspect="1" noChangeArrowheads="1"/>
            </p:cNvPicPr>
            <p:nvPr/>
          </p:nvPicPr>
          <p:blipFill>
            <a:blip r:embed="rId5" cstate="print"/>
            <a:srcRect l="1778" t="11556" r="3111" b="16444"/>
            <a:stretch>
              <a:fillRect/>
            </a:stretch>
          </p:blipFill>
          <p:spPr bwMode="auto">
            <a:xfrm>
              <a:off x="4191000" y="1143000"/>
              <a:ext cx="1143000" cy="86526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276600" y="2057400"/>
              <a:ext cx="685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 smtClean="0"/>
                <a:t>e</a:t>
              </a:r>
              <a:endParaRPr lang="en-GB" sz="9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230940"/>
              <a:ext cx="76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 smtClean="0"/>
                <a:t>v</a:t>
              </a:r>
              <a:endParaRPr lang="en-GB" sz="9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akjones.com/wp-content/uploads/2013/01/E-V-Logo-2013-Mai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33600" cy="1395375"/>
          </a:xfrm>
          <a:prstGeom prst="rect">
            <a:avLst/>
          </a:prstGeom>
          <a:noFill/>
        </p:spPr>
      </p:pic>
      <p:pic>
        <p:nvPicPr>
          <p:cNvPr id="1028" name="Picture 4" descr="http://neimandesigns.com/wp-content/uploads/EV-Logo.jpg"/>
          <p:cNvPicPr>
            <a:picLocks noChangeAspect="1" noChangeArrowheads="1"/>
          </p:cNvPicPr>
          <p:nvPr/>
        </p:nvPicPr>
        <p:blipFill>
          <a:blip r:embed="rId3" cstate="print"/>
          <a:srcRect l="16236" t="17062" r="17343" b="5213"/>
          <a:stretch>
            <a:fillRect/>
          </a:stretch>
        </p:blipFill>
        <p:spPr bwMode="auto">
          <a:xfrm>
            <a:off x="3048000" y="228600"/>
            <a:ext cx="1600200" cy="1457961"/>
          </a:xfrm>
          <a:prstGeom prst="rect">
            <a:avLst/>
          </a:prstGeom>
          <a:noFill/>
        </p:spPr>
      </p:pic>
      <p:pic>
        <p:nvPicPr>
          <p:cNvPr id="1030" name="Picture 6" descr="http://evchurch.com/wp-content/uploads/2013/09/EV-Logo-SM.fw_4.png"/>
          <p:cNvPicPr>
            <a:picLocks noChangeAspect="1" noChangeArrowheads="1"/>
          </p:cNvPicPr>
          <p:nvPr/>
        </p:nvPicPr>
        <p:blipFill>
          <a:blip r:embed="rId4" cstate="print"/>
          <a:srcRect l="4494" t="3846" r="5618" b="19231"/>
          <a:stretch>
            <a:fillRect/>
          </a:stretch>
        </p:blipFill>
        <p:spPr bwMode="auto">
          <a:xfrm>
            <a:off x="5105400" y="228600"/>
            <a:ext cx="1524000" cy="1524000"/>
          </a:xfrm>
          <a:prstGeom prst="rect">
            <a:avLst/>
          </a:prstGeom>
          <a:noFill/>
        </p:spPr>
      </p:pic>
      <p:pic>
        <p:nvPicPr>
          <p:cNvPr id="1032" name="Picture 8" descr="http://investornewsnow.com/wp-content/uploads/2013/08/EV-Energy-Part-LOGO.jpg"/>
          <p:cNvPicPr>
            <a:picLocks noChangeAspect="1" noChangeArrowheads="1"/>
          </p:cNvPicPr>
          <p:nvPr/>
        </p:nvPicPr>
        <p:blipFill>
          <a:blip r:embed="rId5" cstate="print"/>
          <a:srcRect l="10554" r="2902" b="23200"/>
          <a:stretch>
            <a:fillRect/>
          </a:stretch>
        </p:blipFill>
        <p:spPr bwMode="auto">
          <a:xfrm>
            <a:off x="7162800" y="228600"/>
            <a:ext cx="1752600" cy="2051825"/>
          </a:xfrm>
          <a:prstGeom prst="rect">
            <a:avLst/>
          </a:prstGeom>
          <a:noFill/>
        </p:spPr>
      </p:pic>
      <p:pic>
        <p:nvPicPr>
          <p:cNvPr id="1034" name="Picture 10" descr="https://c2.staticflickr.com/8/7380/12403875694_4c5c562fcf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828800"/>
            <a:ext cx="2133600" cy="2133600"/>
          </a:xfrm>
          <a:prstGeom prst="rect">
            <a:avLst/>
          </a:prstGeom>
          <a:noFill/>
        </p:spPr>
      </p:pic>
      <p:pic>
        <p:nvPicPr>
          <p:cNvPr id="1036" name="Picture 12" descr="http://payload178.cargocollective.com/1/12/400546/5869096/Logo.jpg"/>
          <p:cNvPicPr>
            <a:picLocks noChangeAspect="1" noChangeArrowheads="1"/>
          </p:cNvPicPr>
          <p:nvPr/>
        </p:nvPicPr>
        <p:blipFill>
          <a:blip r:embed="rId7" cstate="print"/>
          <a:srcRect l="10746" t="26906" r="57015" b="30045"/>
          <a:stretch>
            <a:fillRect/>
          </a:stretch>
        </p:blipFill>
        <p:spPr bwMode="auto">
          <a:xfrm>
            <a:off x="2743200" y="1905000"/>
            <a:ext cx="2057400" cy="1828800"/>
          </a:xfrm>
          <a:prstGeom prst="rect">
            <a:avLst/>
          </a:prstGeom>
          <a:noFill/>
        </p:spPr>
      </p:pic>
      <p:pic>
        <p:nvPicPr>
          <p:cNvPr id="1038" name="Picture 14" descr="http://www.gameranx.com/img/15-Jun/bungie-eververse-logo.jpg"/>
          <p:cNvPicPr>
            <a:picLocks noChangeAspect="1" noChangeArrowheads="1"/>
          </p:cNvPicPr>
          <p:nvPr/>
        </p:nvPicPr>
        <p:blipFill>
          <a:blip r:embed="rId8" cstate="print"/>
          <a:srcRect l="10031" r="3448" b="2988"/>
          <a:stretch>
            <a:fillRect/>
          </a:stretch>
        </p:blipFill>
        <p:spPr bwMode="auto">
          <a:xfrm>
            <a:off x="5410200" y="2133600"/>
            <a:ext cx="1600200" cy="1600200"/>
          </a:xfrm>
          <a:prstGeom prst="rect">
            <a:avLst/>
          </a:prstGeom>
          <a:noFill/>
        </p:spPr>
      </p:pic>
      <p:pic>
        <p:nvPicPr>
          <p:cNvPr id="1040" name="Picture 16" descr="http://ev.net/wp-content/uploads/2013/08/new_ev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5257800"/>
            <a:ext cx="3810000" cy="1428750"/>
          </a:xfrm>
          <a:prstGeom prst="rect">
            <a:avLst/>
          </a:prstGeom>
          <a:noFill/>
        </p:spPr>
      </p:pic>
      <p:pic>
        <p:nvPicPr>
          <p:cNvPr id="1042" name="Picture 18" descr="http://evokedimaging.co.uk/images/ev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5181600"/>
            <a:ext cx="2590800" cy="1427384"/>
          </a:xfrm>
          <a:prstGeom prst="rect">
            <a:avLst/>
          </a:prstGeom>
          <a:noFill/>
        </p:spPr>
      </p:pic>
      <p:pic>
        <p:nvPicPr>
          <p:cNvPr id="1044" name="Picture 20" descr="https://pbs.twimg.com/profile_images/1775149753/EVFW_Logo_CS3_FINAL.jpg"/>
          <p:cNvPicPr>
            <a:picLocks noChangeAspect="1" noChangeArrowheads="1"/>
          </p:cNvPicPr>
          <p:nvPr/>
        </p:nvPicPr>
        <p:blipFill>
          <a:blip r:embed="rId11" cstate="print"/>
          <a:srcRect t="38400" b="31200"/>
          <a:stretch>
            <a:fillRect/>
          </a:stretch>
        </p:blipFill>
        <p:spPr bwMode="auto">
          <a:xfrm>
            <a:off x="4191000" y="3810000"/>
            <a:ext cx="4762500" cy="1447800"/>
          </a:xfrm>
          <a:prstGeom prst="rect">
            <a:avLst/>
          </a:prstGeom>
          <a:noFill/>
        </p:spPr>
      </p:pic>
      <p:pic>
        <p:nvPicPr>
          <p:cNvPr id="1046" name="Picture 22" descr="http://worth1000.s3.amazonaws.com/submissions/551000/551040_317e_sqr.jpg"/>
          <p:cNvPicPr>
            <a:picLocks noChangeAspect="1" noChangeArrowheads="1"/>
          </p:cNvPicPr>
          <p:nvPr/>
        </p:nvPicPr>
        <p:blipFill>
          <a:blip r:embed="rId12" cstate="print"/>
          <a:srcRect t="27273" b="27273"/>
          <a:stretch>
            <a:fillRect/>
          </a:stretch>
        </p:blipFill>
        <p:spPr bwMode="auto">
          <a:xfrm>
            <a:off x="152400" y="3962400"/>
            <a:ext cx="25146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1.wp.com/www.universetoday.com/wp-content/uploads/2008/05/earthsymbol.jpg"/>
          <p:cNvPicPr>
            <a:picLocks noChangeAspect="1" noChangeArrowheads="1"/>
          </p:cNvPicPr>
          <p:nvPr/>
        </p:nvPicPr>
        <p:blipFill>
          <a:blip r:embed="rId2" cstate="print"/>
          <a:srcRect l="10152" t="4407" r="8629" b="5234"/>
          <a:stretch>
            <a:fillRect/>
          </a:stretch>
        </p:blipFill>
        <p:spPr bwMode="auto">
          <a:xfrm>
            <a:off x="2743200" y="1981200"/>
            <a:ext cx="3048000" cy="3124200"/>
          </a:xfrm>
          <a:prstGeom prst="rect">
            <a:avLst/>
          </a:prstGeom>
          <a:noFill/>
        </p:spPr>
      </p:pic>
      <p:pic>
        <p:nvPicPr>
          <p:cNvPr id="17412" name="Picture 4" descr="http://images.clipartpanda.com/green-leaf-clipart-green_leaf_icon_Vector_Clipart.png"/>
          <p:cNvPicPr>
            <a:picLocks noChangeAspect="1" noChangeArrowheads="1"/>
          </p:cNvPicPr>
          <p:nvPr/>
        </p:nvPicPr>
        <p:blipFill>
          <a:blip r:embed="rId3" cstate="print"/>
          <a:srcRect l="1778" t="11556" r="3111" b="16444"/>
          <a:stretch>
            <a:fillRect/>
          </a:stretch>
        </p:blipFill>
        <p:spPr bwMode="auto">
          <a:xfrm>
            <a:off x="4191000" y="1143000"/>
            <a:ext cx="1143000" cy="8652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6600" y="20574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 smtClean="0"/>
              <a:t>e</a:t>
            </a:r>
            <a:endParaRPr lang="en-GB" sz="9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3230940"/>
            <a:ext cx="76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 smtClean="0"/>
              <a:t>v</a:t>
            </a:r>
            <a:endParaRPr lang="en-GB" sz="9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rlv.zcache.com/lotus_flower_dharma_wheel_ornament-ra31d6658f9d643d3baf196b05fd55a61_x7s2y_8byvr_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1"/>
            <a:ext cx="3124200" cy="3124200"/>
          </a:xfrm>
          <a:prstGeom prst="rect">
            <a:avLst/>
          </a:prstGeom>
          <a:noFill/>
        </p:spPr>
      </p:pic>
      <p:pic>
        <p:nvPicPr>
          <p:cNvPr id="8" name="Picture 2" descr="http://sjere.wikispaces.com/file/view/buddhist-wheel.jpg/214465950/buddhist-whe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62400"/>
            <a:ext cx="3838575" cy="2524126"/>
          </a:xfrm>
          <a:prstGeom prst="rect">
            <a:avLst/>
          </a:prstGeom>
          <a:noFill/>
        </p:spPr>
      </p:pic>
      <p:pic>
        <p:nvPicPr>
          <p:cNvPr id="9" name="Picture 2" descr="https://c2.staticflickr.com/2/1139/695302697_5fd43fd12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2743200" cy="2743200"/>
          </a:xfrm>
          <a:prstGeom prst="rect">
            <a:avLst/>
          </a:prstGeom>
          <a:noFill/>
        </p:spPr>
      </p:pic>
      <p:pic>
        <p:nvPicPr>
          <p:cNvPr id="10" name="Picture 2" descr="http://www.arrowriver.ca/images/rollin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990600"/>
            <a:ext cx="1714500" cy="1714500"/>
          </a:xfrm>
          <a:prstGeom prst="rect">
            <a:avLst/>
          </a:prstGeom>
          <a:noFill/>
        </p:spPr>
      </p:pic>
      <p:pic>
        <p:nvPicPr>
          <p:cNvPr id="11" name="Picture 4" descr="https://encrypted-tbn0.gstatic.com/images?q=tbn:ANd9GcSX3dwRjV4Jlizvm_XTcu4SKSDee0C_NQ9b5Cs6aC4N1k9mNL4Z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5334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spiraloflight.com/images/Flower_of_Li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352800" cy="2514600"/>
          </a:xfrm>
          <a:prstGeom prst="rect">
            <a:avLst/>
          </a:prstGeom>
          <a:noFill/>
        </p:spPr>
      </p:pic>
      <p:pic>
        <p:nvPicPr>
          <p:cNvPr id="3" name="Picture 2" descr="https://simplyycomplex.files.wordpress.com/2012/09/flower-of-life-i-johana-to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8600"/>
            <a:ext cx="2362200" cy="2291334"/>
          </a:xfrm>
          <a:prstGeom prst="rect">
            <a:avLst/>
          </a:prstGeom>
          <a:noFill/>
        </p:spPr>
      </p:pic>
      <p:pic>
        <p:nvPicPr>
          <p:cNvPr id="4" name="Picture 2" descr="http://i.imgur.com/4Jypla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3048000" cy="3048000"/>
          </a:xfrm>
          <a:prstGeom prst="rect">
            <a:avLst/>
          </a:prstGeom>
          <a:noFill/>
        </p:spPr>
      </p:pic>
      <p:pic>
        <p:nvPicPr>
          <p:cNvPr id="5" name="Picture 2" descr="http://rlv.zcache.com/lotus_flower_dharma_wheel_postcard-r200ae9fa9d624f9fbe815f68f8a38cbd_vgbaq_8byvr_102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667000"/>
            <a:ext cx="3429000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2ndstartotherightyoga.files.wordpress.com/2011/02/mandala_image_1.jpg?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857500" cy="2867025"/>
          </a:xfrm>
          <a:prstGeom prst="rect">
            <a:avLst/>
          </a:prstGeom>
          <a:noFill/>
        </p:spPr>
      </p:pic>
      <p:pic>
        <p:nvPicPr>
          <p:cNvPr id="3" name="Picture 2" descr="http://blankundbiehl-events.de/wp-content/uploads/2013/04/buddha_flower_lotus_color_colour_transparent_peace-999p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57200"/>
            <a:ext cx="2514600" cy="2514600"/>
          </a:xfrm>
          <a:prstGeom prst="rect">
            <a:avLst/>
          </a:prstGeom>
          <a:noFill/>
        </p:spPr>
      </p:pic>
      <p:pic>
        <p:nvPicPr>
          <p:cNvPr id="4" name="Picture 2" descr="http://www.marcels-kid-crafts.com/image-files/lotus-symbol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76600"/>
            <a:ext cx="2980267" cy="3065417"/>
          </a:xfrm>
          <a:prstGeom prst="rect">
            <a:avLst/>
          </a:prstGeom>
          <a:noFill/>
        </p:spPr>
      </p:pic>
      <p:pic>
        <p:nvPicPr>
          <p:cNvPr id="5" name="Picture 2" descr="https://s-media-cache-ak0.pinimg.com/736x/c6/88/23/c68823c610dfb23326acf3f5090f1cc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657600"/>
            <a:ext cx="2438400" cy="2677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ttp://mathforum.org/mathimages/imgUpload/thumb/Screen_shot_2013-05-08_at_1.55.52_PM.png/500px-Screen_shot_2013-05-08_at_1.55.52_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549347" y="1260653"/>
            <a:ext cx="3352800" cy="2507895"/>
          </a:xfrm>
          <a:prstGeom prst="rect">
            <a:avLst/>
          </a:prstGeom>
          <a:noFill/>
        </p:spPr>
      </p:pic>
      <p:pic>
        <p:nvPicPr>
          <p:cNvPr id="4" name="Picture 2" descr="https://intentiongroups.files.wordpress.com/2014/10/mandala-033-gi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62400"/>
            <a:ext cx="2438400" cy="2350618"/>
          </a:xfrm>
          <a:prstGeom prst="rect">
            <a:avLst/>
          </a:prstGeom>
          <a:noFill/>
        </p:spPr>
      </p:pic>
      <p:pic>
        <p:nvPicPr>
          <p:cNvPr id="5" name="Picture 4" descr="https://cdn.tutsplus.com/vector/uploads/legacy/tuts/105_Spirograph_Spin/spirog11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33400"/>
            <a:ext cx="1876425" cy="1828800"/>
          </a:xfrm>
          <a:prstGeom prst="rect">
            <a:avLst/>
          </a:prstGeom>
          <a:noFill/>
        </p:spPr>
      </p:pic>
      <p:pic>
        <p:nvPicPr>
          <p:cNvPr id="7" name="Picture 2" descr="http://i1.wp.com/www.universetoday.com/wp-content/uploads/2008/05/earthsymbol.jpg"/>
          <p:cNvPicPr>
            <a:picLocks noChangeAspect="1" noChangeArrowheads="1"/>
          </p:cNvPicPr>
          <p:nvPr/>
        </p:nvPicPr>
        <p:blipFill>
          <a:blip r:embed="rId5" cstate="print"/>
          <a:srcRect l="10152" t="4407" r="8629" b="5234"/>
          <a:stretch>
            <a:fillRect/>
          </a:stretch>
        </p:blipFill>
        <p:spPr bwMode="auto">
          <a:xfrm flipV="1">
            <a:off x="3581400" y="1905000"/>
            <a:ext cx="457200" cy="4686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71690" y="1840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4000" y="203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v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61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</dc:creator>
  <cp:lastModifiedBy>Dee</cp:lastModifiedBy>
  <cp:revision>60</cp:revision>
  <dcterms:created xsi:type="dcterms:W3CDTF">2006-08-16T00:00:00Z</dcterms:created>
  <dcterms:modified xsi:type="dcterms:W3CDTF">2015-09-28T11:18:32Z</dcterms:modified>
</cp:coreProperties>
</file>