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47D6-FF24-394B-AD31-5E7D7F7115A3}" type="datetimeFigureOut">
              <a:rPr lang="fr-FR" smtClean="0"/>
              <a:pPr/>
              <a:t>9/11/15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B97A-7C9E-E446-8C4F-90D14F756D1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47D6-FF24-394B-AD31-5E7D7F7115A3}" type="datetimeFigureOut">
              <a:rPr lang="fr-FR" smtClean="0"/>
              <a:pPr/>
              <a:t>9/11/15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B97A-7C9E-E446-8C4F-90D14F756D1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47D6-FF24-394B-AD31-5E7D7F7115A3}" type="datetimeFigureOut">
              <a:rPr lang="fr-FR" smtClean="0"/>
              <a:pPr/>
              <a:t>9/11/15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B97A-7C9E-E446-8C4F-90D14F756D1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47D6-FF24-394B-AD31-5E7D7F7115A3}" type="datetimeFigureOut">
              <a:rPr lang="fr-FR" smtClean="0"/>
              <a:pPr/>
              <a:t>9/11/15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B97A-7C9E-E446-8C4F-90D14F756D1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47D6-FF24-394B-AD31-5E7D7F7115A3}" type="datetimeFigureOut">
              <a:rPr lang="fr-FR" smtClean="0"/>
              <a:pPr/>
              <a:t>9/11/15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B97A-7C9E-E446-8C4F-90D14F756D1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47D6-FF24-394B-AD31-5E7D7F7115A3}" type="datetimeFigureOut">
              <a:rPr lang="fr-FR" smtClean="0"/>
              <a:pPr/>
              <a:t>9/11/15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B97A-7C9E-E446-8C4F-90D14F756D1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47D6-FF24-394B-AD31-5E7D7F7115A3}" type="datetimeFigureOut">
              <a:rPr lang="fr-FR" smtClean="0"/>
              <a:pPr/>
              <a:t>9/11/15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B97A-7C9E-E446-8C4F-90D14F756D1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47D6-FF24-394B-AD31-5E7D7F7115A3}" type="datetimeFigureOut">
              <a:rPr lang="fr-FR" smtClean="0"/>
              <a:pPr/>
              <a:t>9/11/15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B97A-7C9E-E446-8C4F-90D14F756D1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47D6-FF24-394B-AD31-5E7D7F7115A3}" type="datetimeFigureOut">
              <a:rPr lang="fr-FR" smtClean="0"/>
              <a:pPr/>
              <a:t>9/11/15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B97A-7C9E-E446-8C4F-90D14F756D1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47D6-FF24-394B-AD31-5E7D7F7115A3}" type="datetimeFigureOut">
              <a:rPr lang="fr-FR" smtClean="0"/>
              <a:pPr/>
              <a:t>9/11/15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B97A-7C9E-E446-8C4F-90D14F756D1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47D6-FF24-394B-AD31-5E7D7F7115A3}" type="datetimeFigureOut">
              <a:rPr lang="fr-FR" smtClean="0"/>
              <a:pPr/>
              <a:t>9/11/15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B97A-7C9E-E446-8C4F-90D14F756D1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047D6-FF24-394B-AD31-5E7D7F7115A3}" type="datetimeFigureOut">
              <a:rPr lang="fr-FR" smtClean="0"/>
              <a:pPr/>
              <a:t>9/11/15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B97A-7C9E-E446-8C4F-90D14F756D13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Screen Shot 2015-11-04 at 16.27.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81" y="4384226"/>
            <a:ext cx="2887158" cy="1924772"/>
          </a:xfrm>
          <a:prstGeom prst="rect">
            <a:avLst/>
          </a:prstGeom>
        </p:spPr>
      </p:pic>
      <p:pic>
        <p:nvPicPr>
          <p:cNvPr id="6" name="Image 5" descr="Screen Shot 2015-11-04 at 16.27.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598" y="4281488"/>
            <a:ext cx="2832100" cy="2413000"/>
          </a:xfrm>
          <a:prstGeom prst="rect">
            <a:avLst/>
          </a:prstGeom>
        </p:spPr>
      </p:pic>
      <p:pic>
        <p:nvPicPr>
          <p:cNvPr id="7" name="Image 6" descr="Screen Shot 2015-11-04 at 16.25.1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43704" y="1881529"/>
            <a:ext cx="3578823" cy="841416"/>
          </a:xfrm>
          <a:prstGeom prst="rect">
            <a:avLst/>
          </a:prstGeom>
        </p:spPr>
      </p:pic>
      <p:pic>
        <p:nvPicPr>
          <p:cNvPr id="8" name="Image 7" descr="Screen Shot 2015-11-04 at 16.24.2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6298" y="3219178"/>
            <a:ext cx="2019300" cy="1447800"/>
          </a:xfrm>
          <a:prstGeom prst="rect">
            <a:avLst/>
          </a:prstGeom>
        </p:spPr>
      </p:pic>
      <p:pic>
        <p:nvPicPr>
          <p:cNvPr id="9" name="Image 8" descr="Screen Shot 2015-11-04 at 16.23.4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8663" y="1881529"/>
            <a:ext cx="3199035" cy="108665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170739" y="211226"/>
            <a:ext cx="2264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/>
              <a:t>Logo </a:t>
            </a:r>
            <a:r>
              <a:rPr lang="fr-FR" sz="2000" b="1" u="sng" dirty="0"/>
              <a:t>c</a:t>
            </a:r>
            <a:r>
              <a:rPr lang="fr-FR" sz="2000" b="1" u="sng" dirty="0" smtClean="0"/>
              <a:t>oncept  </a:t>
            </a:r>
            <a:r>
              <a:rPr lang="fr-FR" sz="2000" b="1" u="sng" dirty="0" err="1" smtClean="0"/>
              <a:t>ideas</a:t>
            </a:r>
            <a:endParaRPr lang="fr-FR" sz="2000" b="1" u="sng" dirty="0"/>
          </a:p>
        </p:txBody>
      </p:sp>
      <p:sp>
        <p:nvSpPr>
          <p:cNvPr id="11" name="ZoneTexte 10"/>
          <p:cNvSpPr txBox="1"/>
          <p:nvPr/>
        </p:nvSpPr>
        <p:spPr>
          <a:xfrm>
            <a:off x="643704" y="611336"/>
            <a:ext cx="8264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Company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=  Insight </a:t>
            </a:r>
            <a:r>
              <a:rPr lang="fr-FR" dirty="0"/>
              <a:t>O</a:t>
            </a:r>
            <a:r>
              <a:rPr lang="fr-FR" dirty="0" smtClean="0"/>
              <a:t>ut </a:t>
            </a:r>
            <a:r>
              <a:rPr lang="fr-FR" dirty="0" err="1" smtClean="0"/>
              <a:t>Research</a:t>
            </a:r>
            <a:r>
              <a:rPr lang="fr-FR" dirty="0" smtClean="0"/>
              <a:t>  (« </a:t>
            </a:r>
            <a:r>
              <a:rPr lang="fr-FR" dirty="0" err="1" smtClean="0"/>
              <a:t>research</a:t>
            </a:r>
            <a:r>
              <a:rPr lang="fr-FR" dirty="0" smtClean="0"/>
              <a:t> » has </a:t>
            </a:r>
            <a:r>
              <a:rPr lang="fr-FR" dirty="0" err="1" smtClean="0"/>
              <a:t>only</a:t>
            </a:r>
            <a:r>
              <a:rPr lang="fr-FR" dirty="0" smtClean="0"/>
              <a:t> been </a:t>
            </a:r>
            <a:r>
              <a:rPr lang="fr-FR" dirty="0" err="1" smtClean="0"/>
              <a:t>added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endParaRPr lang="fr-FR" dirty="0" smtClean="0"/>
          </a:p>
          <a:p>
            <a:r>
              <a:rPr lang="fr-FR" dirty="0" smtClean="0"/>
              <a:t>I </a:t>
            </a:r>
            <a:r>
              <a:rPr lang="fr-FR" dirty="0" err="1" smtClean="0"/>
              <a:t>am</a:t>
            </a:r>
            <a:r>
              <a:rPr lang="fr-FR" dirty="0" smtClean="0"/>
              <a:t> </a:t>
            </a:r>
            <a:r>
              <a:rPr lang="fr-FR" dirty="0" err="1" smtClean="0"/>
              <a:t>obliged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« Insight Out » on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taken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« </a:t>
            </a:r>
            <a:r>
              <a:rPr lang="fr-FR" dirty="0" err="1" smtClean="0"/>
              <a:t>research</a:t>
            </a:r>
            <a:r>
              <a:rPr lang="fr-FR" dirty="0" smtClean="0"/>
              <a:t> »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appear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small</a:t>
            </a:r>
            <a:r>
              <a:rPr lang="fr-FR" dirty="0" smtClean="0"/>
              <a:t> (if </a:t>
            </a:r>
            <a:r>
              <a:rPr lang="fr-FR" dirty="0" err="1" smtClean="0"/>
              <a:t>it</a:t>
            </a:r>
            <a:r>
              <a:rPr lang="fr-FR" dirty="0" smtClean="0"/>
              <a:t> has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included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all)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creen Shot 2015-11-04 at 16.28.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026" y="756788"/>
            <a:ext cx="2044700" cy="1993900"/>
          </a:xfrm>
          <a:prstGeom prst="rect">
            <a:avLst/>
          </a:prstGeom>
        </p:spPr>
      </p:pic>
      <p:pic>
        <p:nvPicPr>
          <p:cNvPr id="5" name="Image 4" descr="Screen Shot 2015-11-04 at 18.59.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93" y="756788"/>
            <a:ext cx="2059495" cy="2036484"/>
          </a:xfrm>
          <a:prstGeom prst="rect">
            <a:avLst/>
          </a:prstGeom>
        </p:spPr>
      </p:pic>
      <p:pic>
        <p:nvPicPr>
          <p:cNvPr id="6" name="Image 5" descr="Screen Shot 2015-11-04 at 18.58.3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041" y="756788"/>
            <a:ext cx="2478605" cy="1993900"/>
          </a:xfrm>
          <a:prstGeom prst="rect">
            <a:avLst/>
          </a:prstGeom>
        </p:spPr>
      </p:pic>
      <p:pic>
        <p:nvPicPr>
          <p:cNvPr id="7" name="Image 6" descr="Screen Shot 2015-11-04 at 18.57.1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51" y="2922569"/>
            <a:ext cx="3602037" cy="1514493"/>
          </a:xfrm>
          <a:prstGeom prst="rect">
            <a:avLst/>
          </a:prstGeom>
        </p:spPr>
      </p:pic>
      <p:pic>
        <p:nvPicPr>
          <p:cNvPr id="8" name="Image 7" descr="Screen Shot 2015-11-04 at 18.57.0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7902" y="2922569"/>
            <a:ext cx="3143319" cy="1810463"/>
          </a:xfrm>
          <a:prstGeom prst="rect">
            <a:avLst/>
          </a:prstGeom>
        </p:spPr>
      </p:pic>
      <p:pic>
        <p:nvPicPr>
          <p:cNvPr id="9" name="Image 8" descr="Screen Shot 2015-11-04 at 18.56.3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395" y="5105399"/>
            <a:ext cx="2693193" cy="1080409"/>
          </a:xfrm>
          <a:prstGeom prst="rect">
            <a:avLst/>
          </a:prstGeom>
        </p:spPr>
      </p:pic>
      <p:pic>
        <p:nvPicPr>
          <p:cNvPr id="10" name="Image 9" descr="Screen Shot 2015-11-04 at 18.55.3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6088" y="4992669"/>
            <a:ext cx="3898901" cy="175450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199026" y="148459"/>
            <a:ext cx="3099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err="1" smtClean="0"/>
              <a:t>Colours</a:t>
            </a:r>
            <a:r>
              <a:rPr lang="fr-FR" sz="2000" b="1" u="sng" dirty="0" smtClean="0"/>
              <a:t> and fonts </a:t>
            </a:r>
            <a:r>
              <a:rPr lang="fr-FR" sz="2000" b="1" u="sng" dirty="0" err="1" smtClean="0"/>
              <a:t>that</a:t>
            </a:r>
            <a:r>
              <a:rPr lang="fr-FR" sz="2000" b="1" u="sng" dirty="0" smtClean="0"/>
              <a:t> I </a:t>
            </a:r>
            <a:r>
              <a:rPr lang="fr-FR" sz="2000" b="1" u="sng" dirty="0" err="1" smtClean="0"/>
              <a:t>like</a:t>
            </a:r>
            <a:endParaRPr lang="fr-FR" sz="2000" b="1" u="sng" dirty="0"/>
          </a:p>
        </p:txBody>
      </p:sp>
      <p:pic>
        <p:nvPicPr>
          <p:cNvPr id="14" name="Image 13" descr="Screen Shot 2015-11-05 at 22.03.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7594" y="1515066"/>
            <a:ext cx="1460616" cy="14075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Lib_Logo_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851" y="3463925"/>
            <a:ext cx="3783666" cy="1844995"/>
          </a:xfrm>
          <a:prstGeom prst="rect">
            <a:avLst/>
          </a:prstGeom>
        </p:spPr>
      </p:pic>
      <p:pic>
        <p:nvPicPr>
          <p:cNvPr id="5" name="Image 4" descr="Lib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181" y="1039216"/>
            <a:ext cx="4422362" cy="202602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863851" y="148459"/>
            <a:ext cx="5571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err="1" smtClean="0"/>
              <a:t>Here’s</a:t>
            </a:r>
            <a:r>
              <a:rPr lang="fr-FR" sz="2000" b="1" u="sng" dirty="0" smtClean="0"/>
              <a:t> </a:t>
            </a:r>
            <a:r>
              <a:rPr lang="fr-FR" sz="2000" b="1" u="sng" dirty="0" err="1" smtClean="0"/>
              <a:t>what</a:t>
            </a:r>
            <a:r>
              <a:rPr lang="fr-FR" sz="2000" b="1" u="sng" dirty="0" smtClean="0"/>
              <a:t> I came up </a:t>
            </a:r>
            <a:r>
              <a:rPr lang="fr-FR" sz="2000" b="1" u="sng" dirty="0" err="1" smtClean="0"/>
              <a:t>with</a:t>
            </a:r>
            <a:r>
              <a:rPr lang="fr-FR" sz="2000" b="1" u="sng" dirty="0" smtClean="0"/>
              <a:t> </a:t>
            </a:r>
            <a:r>
              <a:rPr lang="fr-FR" sz="2000" b="1" u="sng" dirty="0" err="1" smtClean="0"/>
              <a:t>just</a:t>
            </a:r>
            <a:r>
              <a:rPr lang="fr-FR" sz="2000" b="1" u="sng" dirty="0" smtClean="0"/>
              <a:t> </a:t>
            </a:r>
            <a:r>
              <a:rPr lang="fr-FR" sz="2000" b="1" u="sng" dirty="0" err="1" smtClean="0"/>
              <a:t>using</a:t>
            </a:r>
            <a:r>
              <a:rPr lang="fr-FR" sz="2000" b="1" u="sng" dirty="0" smtClean="0"/>
              <a:t> Powerpoint 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039138" y="5674449"/>
            <a:ext cx="7785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The </a:t>
            </a:r>
            <a:r>
              <a:rPr lang="fr-FR" i="1" dirty="0" smtClean="0"/>
              <a:t>font </a:t>
            </a:r>
            <a:r>
              <a:rPr lang="fr-FR" i="1" dirty="0" err="1" smtClean="0"/>
              <a:t>is</a:t>
            </a:r>
            <a:r>
              <a:rPr lang="fr-FR" i="1" dirty="0" smtClean="0"/>
              <a:t> « </a:t>
            </a:r>
            <a:r>
              <a:rPr lang="fr-FR" i="1" dirty="0" err="1" smtClean="0"/>
              <a:t>small</a:t>
            </a:r>
            <a:r>
              <a:rPr lang="fr-FR" i="1" dirty="0" smtClean="0"/>
              <a:t> </a:t>
            </a:r>
            <a:r>
              <a:rPr lang="fr-FR" i="1" dirty="0" err="1" smtClean="0"/>
              <a:t>typewriter</a:t>
            </a:r>
            <a:r>
              <a:rPr lang="fr-FR" i="1" dirty="0" smtClean="0"/>
              <a:t> » </a:t>
            </a:r>
            <a:r>
              <a:rPr lang="fr-FR" i="1" dirty="0" err="1" smtClean="0"/>
              <a:t>downloaded</a:t>
            </a:r>
            <a:r>
              <a:rPr lang="fr-FR" i="1" dirty="0" smtClean="0"/>
              <a:t> </a:t>
            </a:r>
            <a:r>
              <a:rPr lang="fr-FR" i="1" dirty="0" err="1" smtClean="0"/>
              <a:t>from</a:t>
            </a:r>
            <a:r>
              <a:rPr lang="fr-FR" i="1" dirty="0" smtClean="0"/>
              <a:t> </a:t>
            </a:r>
            <a:r>
              <a:rPr lang="fr-FR" i="1" dirty="0" err="1" smtClean="0"/>
              <a:t>Dafont</a:t>
            </a:r>
            <a:r>
              <a:rPr lang="fr-FR" i="1" dirty="0" smtClean="0"/>
              <a:t>.</a:t>
            </a:r>
          </a:p>
          <a:p>
            <a:r>
              <a:rPr lang="fr-FR" i="1" dirty="0" smtClean="0"/>
              <a:t> I </a:t>
            </a:r>
            <a:r>
              <a:rPr lang="fr-FR" i="1" dirty="0" err="1" smtClean="0"/>
              <a:t>am</a:t>
            </a:r>
            <a:r>
              <a:rPr lang="fr-FR" i="1" dirty="0" smtClean="0"/>
              <a:t> open to suggestions for fonts</a:t>
            </a:r>
          </a:p>
          <a:p>
            <a:endParaRPr lang="fr-FR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creen Shot 2015-11-06 at 09.37.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851" y="1022720"/>
            <a:ext cx="1848592" cy="184859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29092" y="148459"/>
            <a:ext cx="77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err="1" smtClean="0"/>
              <a:t>Additional</a:t>
            </a:r>
            <a:r>
              <a:rPr lang="fr-FR" sz="2000" b="1" u="sng" dirty="0" smtClean="0"/>
              <a:t> </a:t>
            </a:r>
            <a:r>
              <a:rPr lang="fr-FR" sz="2000" b="1" u="sng" dirty="0" err="1" smtClean="0"/>
              <a:t>idea</a:t>
            </a:r>
            <a:r>
              <a:rPr lang="fr-FR" sz="2000" b="1" u="sng" dirty="0" smtClean="0"/>
              <a:t> : </a:t>
            </a:r>
            <a:r>
              <a:rPr lang="fr-FR" sz="2000" u="sng" dirty="0" smtClean="0"/>
              <a:t>How about a </a:t>
            </a:r>
            <a:r>
              <a:rPr lang="fr-FR" sz="2000" u="sng" dirty="0" err="1" smtClean="0"/>
              <a:t>magnifying</a:t>
            </a:r>
            <a:r>
              <a:rPr lang="fr-FR" sz="2000" u="sng" dirty="0" smtClean="0"/>
              <a:t> glass for the « o » of « out »?</a:t>
            </a:r>
          </a:p>
        </p:txBody>
      </p:sp>
      <p:pic>
        <p:nvPicPr>
          <p:cNvPr id="8" name="Image 7" descr="Lib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75" y="3577022"/>
            <a:ext cx="4422362" cy="2026029"/>
          </a:xfrm>
          <a:prstGeom prst="rect">
            <a:avLst/>
          </a:prstGeom>
        </p:spPr>
      </p:pic>
      <p:pic>
        <p:nvPicPr>
          <p:cNvPr id="6" name="Image 5" descr="Screen Shot 2015-11-06 at 09.36.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717" y="4777529"/>
            <a:ext cx="392655" cy="386583"/>
          </a:xfrm>
          <a:prstGeom prst="rect">
            <a:avLst/>
          </a:prstGeom>
        </p:spPr>
      </p:pic>
      <p:pic>
        <p:nvPicPr>
          <p:cNvPr id="9" name="Image 8" descr="Screen Shot 2015-11-06 at 09.36.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904" y="1022720"/>
            <a:ext cx="1649898" cy="1624384"/>
          </a:xfrm>
          <a:prstGeom prst="rect">
            <a:avLst/>
          </a:prstGeom>
        </p:spPr>
      </p:pic>
      <p:pic>
        <p:nvPicPr>
          <p:cNvPr id="10" name="Image 9" descr="Lib_Logo_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935" y="3577022"/>
            <a:ext cx="3783666" cy="1844995"/>
          </a:xfrm>
          <a:prstGeom prst="rect">
            <a:avLst/>
          </a:prstGeom>
        </p:spPr>
      </p:pic>
      <p:pic>
        <p:nvPicPr>
          <p:cNvPr id="11" name="Image 10" descr="Screen Shot 2015-11-06 at 09.36.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591715" y="4654162"/>
            <a:ext cx="392655" cy="386583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4517264" y="5422017"/>
            <a:ext cx="42148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More suggestive of </a:t>
            </a:r>
            <a:r>
              <a:rPr lang="fr-FR" sz="1600" i="1" dirty="0" err="1" smtClean="0"/>
              <a:t>optimism</a:t>
            </a:r>
            <a:r>
              <a:rPr lang="fr-FR" sz="1600" i="1" dirty="0" smtClean="0"/>
              <a:t>, </a:t>
            </a:r>
            <a:r>
              <a:rPr lang="fr-FR" sz="1600" i="1" dirty="0" err="1" smtClean="0"/>
              <a:t>forward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movement</a:t>
            </a:r>
            <a:r>
              <a:rPr lang="fr-FR" sz="1600" i="1" dirty="0" smtClean="0"/>
              <a:t>, </a:t>
            </a:r>
            <a:r>
              <a:rPr lang="fr-FR" sz="1600" i="1" dirty="0" err="1" smtClean="0"/>
              <a:t>dynamism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with</a:t>
            </a:r>
            <a:r>
              <a:rPr lang="fr-FR" sz="1600" i="1" dirty="0" smtClean="0"/>
              <a:t> the </a:t>
            </a:r>
            <a:r>
              <a:rPr lang="fr-FR" sz="1600" i="1" dirty="0" err="1" smtClean="0"/>
              <a:t>handle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pointing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this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way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perhaps</a:t>
            </a:r>
            <a:r>
              <a:rPr lang="fr-FR" sz="1600" i="1" dirty="0" smtClean="0"/>
              <a:t>?... But not a </a:t>
            </a:r>
            <a:r>
              <a:rPr lang="fr-FR" sz="1600" i="1" dirty="0" err="1" smtClean="0"/>
              <a:t>conventional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way</a:t>
            </a:r>
            <a:r>
              <a:rPr lang="fr-FR" sz="1600" i="1" dirty="0" smtClean="0"/>
              <a:t> to show a </a:t>
            </a:r>
            <a:r>
              <a:rPr lang="fr-FR" sz="1600" i="1" dirty="0" err="1" smtClean="0"/>
              <a:t>magnifying</a:t>
            </a:r>
            <a:r>
              <a:rPr lang="fr-FR" sz="1600" i="1" dirty="0" smtClean="0"/>
              <a:t> glass? Not sure…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10287" y="923747"/>
            <a:ext cx="6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e.g</a:t>
            </a:r>
            <a:r>
              <a:rPr lang="fr-FR" dirty="0" smtClean="0"/>
              <a:t>. :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157</Words>
  <Application>Microsoft Macintosh PowerPoint</Application>
  <PresentationFormat>Présentation à l'écran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Company>Sorgem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Liberty TEISSEDRE</dc:creator>
  <cp:lastModifiedBy>Liberty TEISSEDRE</cp:lastModifiedBy>
  <cp:revision>6</cp:revision>
  <dcterms:created xsi:type="dcterms:W3CDTF">2015-11-09T14:24:43Z</dcterms:created>
  <dcterms:modified xsi:type="dcterms:W3CDTF">2015-11-09T14:26:50Z</dcterms:modified>
</cp:coreProperties>
</file>