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E288-ADC7-41D6-976E-4C887F73A413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7B7-8F53-44F3-89CF-9DBEDDE5C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E288-ADC7-41D6-976E-4C887F73A413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7B7-8F53-44F3-89CF-9DBEDDE5C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E288-ADC7-41D6-976E-4C887F73A413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7B7-8F53-44F3-89CF-9DBEDDE5C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56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E288-ADC7-41D6-976E-4C887F73A413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7B7-8F53-44F3-89CF-9DBEDDE5C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4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E288-ADC7-41D6-976E-4C887F73A413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7B7-8F53-44F3-89CF-9DBEDDE5C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7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E288-ADC7-41D6-976E-4C887F73A413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7B7-8F53-44F3-89CF-9DBEDDE5C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6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E288-ADC7-41D6-976E-4C887F73A413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7B7-8F53-44F3-89CF-9DBEDDE5C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0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E288-ADC7-41D6-976E-4C887F73A413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7B7-8F53-44F3-89CF-9DBEDDE5C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4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E288-ADC7-41D6-976E-4C887F73A413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7B7-8F53-44F3-89CF-9DBEDDE5C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98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E288-ADC7-41D6-976E-4C887F73A413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7B7-8F53-44F3-89CF-9DBEDDE5C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31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E288-ADC7-41D6-976E-4C887F73A413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7B7-8F53-44F3-89CF-9DBEDDE5C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62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E288-ADC7-41D6-976E-4C887F73A413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DD7B7-8F53-44F3-89CF-9DBEDDE5C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17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vanessagray.com/img/pictures/mp2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0" y="225287"/>
            <a:ext cx="2349085" cy="20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agtalesonline.com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97" y="507324"/>
            <a:ext cx="3429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oglistener.co.uk/images/PawsClawsLogo%5B2%5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23" y="2313363"/>
            <a:ext cx="29622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et sitting business log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36" y="2803455"/>
            <a:ext cx="267652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celebritydogwatcher.com/wp-content/uploads/2015/09/dog_walking_postcards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0" y="4795285"/>
            <a:ext cx="42862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52046" y="4623007"/>
            <a:ext cx="176619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 love this one because it shows it’s a pet service without being pet/service specific,  all the pets look like they’re having fun HOWEVER it’s a little too “young”.  Not sure it says “take me seriously”. The others above do but they lose the fun aspect (except maybe Carol’s).</a:t>
            </a:r>
            <a:endParaRPr lang="en-GB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06042" y="6347791"/>
            <a:ext cx="3460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4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56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Gaele Jenner</dc:creator>
  <cp:lastModifiedBy>Gaele Jenner</cp:lastModifiedBy>
  <cp:revision>4</cp:revision>
  <dcterms:created xsi:type="dcterms:W3CDTF">2016-01-06T13:18:20Z</dcterms:created>
  <dcterms:modified xsi:type="dcterms:W3CDTF">2016-01-06T13:39:30Z</dcterms:modified>
</cp:coreProperties>
</file>