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3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2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8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24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1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E808-676B-46FC-8B90-459C1DF3B640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E1F1-7538-4E1D-97C5-A2E8240178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6" y="2524617"/>
            <a:ext cx="2935847" cy="1957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4" b="16078"/>
          <a:stretch/>
        </p:blipFill>
        <p:spPr>
          <a:xfrm>
            <a:off x="6610350" y="3228900"/>
            <a:ext cx="1748040" cy="51349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055083" y="3459888"/>
            <a:ext cx="735570" cy="2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09009" y="3742390"/>
            <a:ext cx="45418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Across top of my name</a:t>
            </a:r>
          </a:p>
          <a:p>
            <a:r>
              <a:rPr lang="en-GB" dirty="0" smtClean="0"/>
              <a:t>Under the JF</a:t>
            </a:r>
          </a:p>
          <a:p>
            <a:r>
              <a:rPr lang="en-GB" dirty="0" smtClean="0"/>
              <a:t>Using same colours as logo</a:t>
            </a:r>
            <a:r>
              <a:rPr lang="en-GB" dirty="0" smtClean="0"/>
              <a:t>?</a:t>
            </a:r>
            <a:endParaRPr lang="en-GB" dirty="0"/>
          </a:p>
          <a:p>
            <a:r>
              <a:rPr lang="en-GB" dirty="0" smtClean="0"/>
              <a:t>Or underneath?</a:t>
            </a:r>
          </a:p>
          <a:p>
            <a:endParaRPr lang="en-GB" dirty="0"/>
          </a:p>
          <a:p>
            <a:r>
              <a:rPr lang="en-GB" dirty="0" smtClean="0"/>
              <a:t>Could you try a couple of options with a </a:t>
            </a:r>
          </a:p>
          <a:p>
            <a:r>
              <a:rPr lang="en-GB" dirty="0" smtClean="0"/>
              <a:t>Person in the plank position as above?</a:t>
            </a:r>
          </a:p>
          <a:p>
            <a:endParaRPr lang="en-GB" dirty="0"/>
          </a:p>
          <a:p>
            <a:r>
              <a:rPr lang="en-GB" dirty="0" smtClean="0"/>
              <a:t>Not sure what colours would work / stand out </a:t>
            </a:r>
          </a:p>
          <a:p>
            <a:r>
              <a:rPr lang="en-GB" dirty="0" smtClean="0"/>
              <a:t>Best.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254580" y="4481848"/>
            <a:ext cx="2254429" cy="18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55083" y="2819905"/>
            <a:ext cx="1579407" cy="28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34490" y="2762353"/>
            <a:ext cx="313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 even coming though the F?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93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Fullman</dc:creator>
  <cp:lastModifiedBy>Jason Fullman</cp:lastModifiedBy>
  <cp:revision>5</cp:revision>
  <dcterms:created xsi:type="dcterms:W3CDTF">2016-01-18T16:16:53Z</dcterms:created>
  <dcterms:modified xsi:type="dcterms:W3CDTF">2016-01-18T17:16:32Z</dcterms:modified>
</cp:coreProperties>
</file>