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2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78CD3-23B3-493A-B80F-CADB568132C5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EF5EE-369A-41F9-A1A1-258B98E79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20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8529-846F-433A-ACA6-B270213486BC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F83F-6699-4D12-A6A5-4B6CBB2F5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36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8529-846F-433A-ACA6-B270213486BC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F83F-6699-4D12-A6A5-4B6CBB2F5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25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8529-846F-433A-ACA6-B270213486BC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F83F-6699-4D12-A6A5-4B6CBB2F5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92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8529-846F-433A-ACA6-B270213486BC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F83F-6699-4D12-A6A5-4B6CBB2F5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0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8529-846F-433A-ACA6-B270213486BC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F83F-6699-4D12-A6A5-4B6CBB2F5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1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8529-846F-433A-ACA6-B270213486BC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F83F-6699-4D12-A6A5-4B6CBB2F5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8529-846F-433A-ACA6-B270213486BC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F83F-6699-4D12-A6A5-4B6CBB2F5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63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8529-846F-433A-ACA6-B270213486BC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F83F-6699-4D12-A6A5-4B6CBB2F5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37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8529-846F-433A-ACA6-B270213486BC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F83F-6699-4D12-A6A5-4B6CBB2F5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52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8529-846F-433A-ACA6-B270213486BC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F83F-6699-4D12-A6A5-4B6CBB2F5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68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8529-846F-433A-ACA6-B270213486BC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F83F-6699-4D12-A6A5-4B6CBB2F5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36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A8529-846F-433A-ACA6-B270213486BC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3F83F-6699-4D12-A6A5-4B6CBB2F5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5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39552" y="2018156"/>
            <a:ext cx="7560840" cy="1338835"/>
          </a:xfrm>
        </p:spPr>
        <p:txBody>
          <a:bodyPr>
            <a:normAutofit/>
          </a:bodyPr>
          <a:lstStyle/>
          <a:p>
            <a:r>
              <a:rPr lang="en-GB" sz="2400" dirty="0" err="1" smtClean="0">
                <a:latin typeface="Century Gothic" panose="020B0502020202020204" pitchFamily="34" charset="0"/>
              </a:rPr>
              <a:t>Bowlicious</a:t>
            </a:r>
            <a:endParaRPr lang="en-GB" sz="2400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C:\Users\Jim_new\AppData\Local\Microsoft\Windows\INetCache\IE\81G898UV\bow_fuschia_by_clipartcotttage-d7ahwow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56" y="2843142"/>
            <a:ext cx="382242" cy="27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53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931150" cy="15224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dirty="0" err="1" smtClean="0">
                <a:latin typeface="Century Gothic" panose="020B0502020202020204" pitchFamily="34" charset="0"/>
              </a:rPr>
              <a:t>Bowlicious</a:t>
            </a:r>
            <a:endParaRPr lang="en-GB" sz="7200" dirty="0"/>
          </a:p>
        </p:txBody>
      </p:sp>
      <p:pic>
        <p:nvPicPr>
          <p:cNvPr id="4" name="Picture 2" descr="C:\Users\Jim_new\AppData\Local\Microsoft\Windows\INetCache\IE\81G898UV\bow_fuschia_by_clipartcotttage-d7ahwow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123" y="2554123"/>
            <a:ext cx="864853" cy="63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37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252536" y="1613361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dirty="0" err="1" smtClean="0">
                <a:latin typeface="Century Gothic" panose="020B0502020202020204" pitchFamily="34" charset="0"/>
              </a:rPr>
              <a:t>Bowlicious</a:t>
            </a:r>
            <a:endParaRPr lang="en-GB" sz="9600" dirty="0" smtClean="0"/>
          </a:p>
          <a:p>
            <a:pPr marL="0" indent="0">
              <a:buNone/>
            </a:pPr>
            <a:endParaRPr lang="en-GB" sz="9600" dirty="0"/>
          </a:p>
        </p:txBody>
      </p:sp>
      <p:pic>
        <p:nvPicPr>
          <p:cNvPr id="2050" name="Picture 2" descr="C:\Users\Jim_new\AppData\Local\Microsoft\Windows\INetCache\IE\81G898UV\bow_fuschia_by_clipartcotttage-d7ahwow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801" y="2852936"/>
            <a:ext cx="1046526" cy="81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9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Bowlicious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Bowlicious</dc:title>
  <dc:creator>Jim</dc:creator>
  <cp:lastModifiedBy>Jim</cp:lastModifiedBy>
  <cp:revision>4</cp:revision>
  <dcterms:created xsi:type="dcterms:W3CDTF">2016-05-18T19:48:18Z</dcterms:created>
  <dcterms:modified xsi:type="dcterms:W3CDTF">2016-05-18T20:22:56Z</dcterms:modified>
</cp:coreProperties>
</file>