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9" r:id="rId5"/>
    <p:sldId id="261" r:id="rId6"/>
    <p:sldId id="257" r:id="rId7"/>
    <p:sldId id="258" r:id="rId8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42" y="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0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5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79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2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11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61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4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B1D6-5D63-4DA7-AD1B-F86669CEB42E}" type="datetimeFigureOut">
              <a:rPr lang="en-GB" smtClean="0"/>
              <a:t>31/08/2016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A43B9-8196-4A9C-8559-042A4060CE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66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1410" y="1759198"/>
            <a:ext cx="5195476" cy="286097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506" y="500861"/>
            <a:ext cx="5867400" cy="4400550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63485" y="1473830"/>
            <a:ext cx="1814602" cy="2197524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r>
              <a:rPr lang="en-GB" sz="13400" b="1" dirty="0">
                <a:solidFill>
                  <a:schemeClr val="bg1"/>
                </a:solidFill>
                <a:latin typeface="Kunstler Script" pitchFamily="66" charset="0"/>
              </a:rPr>
              <a:t>B</a:t>
            </a:r>
            <a:endParaRPr lang="en-GB" b="1" dirty="0">
              <a:solidFill>
                <a:schemeClr val="bg1"/>
              </a:solidFill>
              <a:latin typeface="Kunstler Scrip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08912" y="1774729"/>
            <a:ext cx="2520280" cy="185281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1200" b="1" dirty="0">
                <a:solidFill>
                  <a:schemeClr val="bg1"/>
                </a:solidFill>
                <a:latin typeface="Kunstler Script" pitchFamily="66" charset="0"/>
              </a:rPr>
              <a:t>G</a:t>
            </a:r>
            <a:endParaRPr lang="en-GB" sz="2000" b="1" dirty="0">
              <a:solidFill>
                <a:schemeClr val="bg1"/>
              </a:solidFill>
              <a:latin typeface="Kunstler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9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2728" y="3493070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435192" y="1464874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>
                <a:solidFill>
                  <a:srgbClr val="E6E6E6"/>
                </a:solidFill>
                <a:latin typeface="Kunstler Script" pitchFamily="66" charset="0"/>
              </a:rPr>
              <a:t>B  </a:t>
            </a:r>
            <a:r>
              <a:rPr lang="en-GB" sz="16100" dirty="0" smtClean="0">
                <a:solidFill>
                  <a:srgbClr val="E6E6E6"/>
                </a:solidFill>
                <a:latin typeface="Kunstler Script" pitchFamily="66" charset="0"/>
              </a:rPr>
              <a:t> </a:t>
            </a:r>
            <a:r>
              <a:rPr lang="en-GB" sz="1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ourbon</a:t>
            </a:r>
            <a:endParaRPr lang="en-GB" sz="13400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59" y="3288432"/>
            <a:ext cx="5017401" cy="202209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2300" dirty="0">
                <a:solidFill>
                  <a:srgbClr val="E6E6E6"/>
                </a:solidFill>
                <a:latin typeface="Kunstler Script" pitchFamily="66" charset="0"/>
              </a:rPr>
              <a:t>G   </a:t>
            </a:r>
            <a:r>
              <a:rPr lang="en-GB" sz="12300" dirty="0" smtClean="0">
                <a:solidFill>
                  <a:srgbClr val="E6E6E6"/>
                </a:solidFill>
                <a:latin typeface="Kunstler Script" pitchFamily="66" charset="0"/>
              </a:rPr>
              <a:t> </a:t>
            </a:r>
            <a:r>
              <a:rPr lang="en-GB" sz="1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ents</a:t>
            </a:r>
            <a:endParaRPr lang="en-GB" sz="12300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2728" y="3493070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435192" y="1464874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>
                <a:solidFill>
                  <a:srgbClr val="E6E6E6"/>
                </a:solidFill>
                <a:latin typeface="Kunstler Script" pitchFamily="66" charset="0"/>
              </a:rPr>
              <a:t>B  </a:t>
            </a:r>
            <a:r>
              <a:rPr lang="en-GB" sz="16100" dirty="0" smtClean="0">
                <a:solidFill>
                  <a:srgbClr val="E6E6E6"/>
                </a:solidFill>
                <a:latin typeface="Kunstler Script" pitchFamily="66" charset="0"/>
              </a:rPr>
              <a:t> </a:t>
            </a:r>
            <a:r>
              <a:rPr lang="en-GB" sz="1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ourbon</a:t>
            </a:r>
            <a:endParaRPr lang="en-GB" sz="13400" b="1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3959" y="3288432"/>
            <a:ext cx="5017401" cy="202209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2300" dirty="0">
                <a:solidFill>
                  <a:srgbClr val="E6E6E6"/>
                </a:solidFill>
                <a:latin typeface="Kunstler Script" pitchFamily="66" charset="0"/>
              </a:rPr>
              <a:t>G   </a:t>
            </a:r>
            <a:r>
              <a:rPr lang="en-GB" sz="12300" dirty="0" smtClean="0">
                <a:solidFill>
                  <a:srgbClr val="E6E6E6"/>
                </a:solidFill>
                <a:latin typeface="Kunstler Script" pitchFamily="66" charset="0"/>
              </a:rPr>
              <a:t> </a:t>
            </a:r>
            <a:r>
              <a:rPr lang="en-GB" sz="123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ents</a:t>
            </a:r>
            <a:endParaRPr lang="en-GB" sz="12300" b="1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1952128" y="1344216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 smtClean="0">
                <a:solidFill>
                  <a:srgbClr val="E6E6E6"/>
                </a:solidFill>
                <a:latin typeface="Monotype Corsiva" pitchFamily="66" charset="0"/>
              </a:rPr>
              <a:t>B</a:t>
            </a:r>
            <a:endParaRPr lang="en-GB" sz="134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3897" y="3061022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24336" y="2856384"/>
            <a:ext cx="5017401" cy="202209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2300" dirty="0" smtClean="0">
                <a:solidFill>
                  <a:srgbClr val="E6E6E6"/>
                </a:solidFill>
                <a:latin typeface="Monotype Corsiva" pitchFamily="66" charset="0"/>
              </a:rPr>
              <a:t>G</a:t>
            </a:r>
            <a:endParaRPr lang="en-GB" sz="123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1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507200" y="1056184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 smtClean="0">
                <a:solidFill>
                  <a:srgbClr val="E6E6E6"/>
                </a:solidFill>
                <a:latin typeface="Kunstler Script" pitchFamily="66" charset="0"/>
              </a:rPr>
              <a:t>Bo</a:t>
            </a:r>
            <a:r>
              <a:rPr lang="en-GB" sz="12300" dirty="0">
                <a:gradFill flip="none" rotWithShape="1">
                  <a:gsLst>
                    <a:gs pos="47000">
                      <a:srgbClr val="E6E6E6"/>
                    </a:gs>
                    <a:gs pos="55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atin typeface="Kunstler Script" pitchFamily="66" charset="0"/>
              </a:rPr>
              <a:t>u</a:t>
            </a:r>
            <a:r>
              <a:rPr lang="en-GB" sz="16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rbon</a:t>
            </a:r>
            <a:endParaRPr lang="en-GB" sz="13400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3897" y="3061022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28192" y="2681239"/>
            <a:ext cx="8564184" cy="2191369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1200" dirty="0" smtClean="0">
                <a:solidFill>
                  <a:srgbClr val="E6E6E6"/>
                </a:solidFill>
                <a:latin typeface="Kunstler Script" pitchFamily="66" charset="0"/>
              </a:rPr>
              <a:t>G</a:t>
            </a:r>
            <a:r>
              <a:rPr lang="en-GB" sz="13400" dirty="0" smtClean="0">
                <a:solidFill>
                  <a:srgbClr val="E6E6E6"/>
                </a:solidFill>
                <a:latin typeface="Kunstler Script" pitchFamily="66" charset="0"/>
              </a:rPr>
              <a:t>en</a:t>
            </a:r>
            <a:r>
              <a:rPr lang="en-GB" sz="13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unstler Script" pitchFamily="66" charset="0"/>
              </a:rPr>
              <a:t>ts</a:t>
            </a:r>
            <a:endParaRPr lang="en-GB" sz="16100" dirty="0">
              <a:solidFill>
                <a:schemeClr val="tx1">
                  <a:lumMod val="75000"/>
                  <a:lumOff val="25000"/>
                </a:schemeClr>
              </a:solidFill>
              <a:latin typeface="Kunstler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34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2728" y="3493070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4136" y="1464874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>
                <a:solidFill>
                  <a:srgbClr val="E6E6E6"/>
                </a:solidFill>
                <a:latin typeface="Monotype Corsiva" pitchFamily="66" charset="0"/>
              </a:rPr>
              <a:t>B  </a:t>
            </a:r>
            <a:r>
              <a:rPr lang="en-GB" sz="12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itchFamily="66" charset="0"/>
              </a:rPr>
              <a:t>ourbon</a:t>
            </a:r>
            <a:endParaRPr lang="en-GB" sz="134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9741" y="3432448"/>
            <a:ext cx="5017401" cy="1737815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2300" dirty="0">
                <a:solidFill>
                  <a:srgbClr val="E6E6E6"/>
                </a:solidFill>
                <a:latin typeface="Monotype Corsiva" pitchFamily="66" charset="0"/>
              </a:rPr>
              <a:t>G   </a:t>
            </a:r>
            <a:r>
              <a:rPr lang="en-GB" sz="1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itchFamily="66" charset="0"/>
              </a:rPr>
              <a:t>ents</a:t>
            </a:r>
            <a:endParaRPr lang="en-GB" sz="123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fr\AppData\Local\Microsoft\Windows\Temporary Internet Files\Content.Outlook\IWQEACHJ\IMG_4306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800" y1="63438" x2="2267" y2="64165"/>
                        <a14:foregroundMark x1="88000" y1="74818" x2="97867" y2="68765"/>
                        <a14:foregroundMark x1="63200" y1="1453" x2="67867" y2="3148"/>
                        <a14:foregroundMark x1="76667" y1="9443" x2="79333" y2="15738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2728" y="3493070"/>
            <a:ext cx="4458280" cy="2455027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merchanttribefiles.blob.core.windows.net/site3925/products/4af6fae0-14b3-43f7-84c0-97ff9202f72d/medium/14base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423" y="1224710"/>
            <a:ext cx="5034864" cy="3776148"/>
          </a:xfrm>
          <a:prstGeom prst="rect">
            <a:avLst/>
          </a:prstGeom>
          <a:noFill/>
          <a:effectLst>
            <a:outerShdw blurRad="76200" dist="1397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75152" y="1344216"/>
            <a:ext cx="8564184" cy="2606867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6100" dirty="0" smtClean="0">
                <a:solidFill>
                  <a:srgbClr val="E6E6E6"/>
                </a:solidFill>
                <a:latin typeface="Monotype Corsiva" pitchFamily="66" charset="0"/>
              </a:rPr>
              <a:t>B</a:t>
            </a:r>
            <a:r>
              <a:rPr lang="en-GB" sz="12300" dirty="0" smtClean="0">
                <a:solidFill>
                  <a:srgbClr val="E6E6E6"/>
                </a:solidFill>
                <a:latin typeface="Monotype Corsiva" pitchFamily="66" charset="0"/>
              </a:rPr>
              <a:t>o</a:t>
            </a:r>
            <a:r>
              <a:rPr lang="en-GB" sz="12300" dirty="0" smtClean="0">
                <a:gradFill flip="none" rotWithShape="1">
                  <a:gsLst>
                    <a:gs pos="39000">
                      <a:srgbClr val="E6E6E6"/>
                    </a:gs>
                    <a:gs pos="49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atin typeface="Monotype Corsiva" pitchFamily="66" charset="0"/>
              </a:rPr>
              <a:t>u</a:t>
            </a:r>
            <a:r>
              <a:rPr lang="en-GB" sz="1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itchFamily="66" charset="0"/>
              </a:rPr>
              <a:t>rbon</a:t>
            </a:r>
            <a:endParaRPr lang="en-GB" sz="134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2808" y="3288432"/>
            <a:ext cx="5017401" cy="2022092"/>
          </a:xfrm>
          <a:prstGeom prst="rect">
            <a:avLst/>
          </a:prstGeom>
          <a:noFill/>
        </p:spPr>
        <p:txBody>
          <a:bodyPr wrap="square" lIns="128016" tIns="64008" rIns="128016" bIns="64008" rtlCol="0">
            <a:spAutoFit/>
          </a:bodyPr>
          <a:lstStyle/>
          <a:p>
            <a:pPr algn="ctr"/>
            <a:r>
              <a:rPr lang="en-GB" sz="12300" dirty="0" smtClean="0">
                <a:solidFill>
                  <a:srgbClr val="E6E6E6"/>
                </a:solidFill>
                <a:latin typeface="Monotype Corsiva" pitchFamily="66" charset="0"/>
              </a:rPr>
              <a:t>Ge</a:t>
            </a:r>
            <a:r>
              <a:rPr lang="en-GB" sz="12300" dirty="0">
                <a:gradFill flip="none" rotWithShape="1">
                  <a:gsLst>
                    <a:gs pos="46000">
                      <a:srgbClr val="E6E6E6"/>
                    </a:gs>
                    <a:gs pos="63000">
                      <a:schemeClr val="tx1">
                        <a:lumMod val="75000"/>
                        <a:lumOff val="25000"/>
                      </a:schemeClr>
                    </a:gs>
                  </a:gsLst>
                  <a:lin ang="0" scaled="1"/>
                  <a:tileRect/>
                </a:gradFill>
                <a:latin typeface="Monotype Corsiva" pitchFamily="66" charset="0"/>
              </a:rPr>
              <a:t>n</a:t>
            </a:r>
            <a:r>
              <a:rPr lang="en-GB" sz="12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itchFamily="66" charset="0"/>
              </a:rPr>
              <a:t>ts</a:t>
            </a:r>
            <a:endParaRPr lang="en-GB" sz="12300" dirty="0">
              <a:solidFill>
                <a:schemeClr val="tx1">
                  <a:lumMod val="75000"/>
                  <a:lumOff val="25000"/>
                </a:schemeClr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A3 Paper (297x420 mm)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Ikano Bank 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 Fraser-Darling</dc:creator>
  <cp:lastModifiedBy>Shaun Hulme</cp:lastModifiedBy>
  <cp:revision>5</cp:revision>
  <dcterms:created xsi:type="dcterms:W3CDTF">2016-08-22T18:10:42Z</dcterms:created>
  <dcterms:modified xsi:type="dcterms:W3CDTF">2016-08-31T08:29:45Z</dcterms:modified>
</cp:coreProperties>
</file>