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35" autoAdjust="0"/>
  </p:normalViewPr>
  <p:slideViewPr>
    <p:cSldViewPr snapToGrid="0" snapToObjects="1">
      <p:cViewPr varScale="1">
        <p:scale>
          <a:sx n="106" d="100"/>
          <a:sy n="106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CD0D5-A238-074D-BB93-5593FEC155AE}" type="datetimeFigureOut">
              <a:rPr lang="en-US" smtClean="0"/>
              <a:t>03/04/17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FAD7-AAC6-D441-90C3-338895DF9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87" y="688467"/>
            <a:ext cx="4976347" cy="4854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418" y="294076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SRR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7972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952" b="13952"/>
          <a:stretch>
            <a:fillRect/>
          </a:stretch>
        </p:blipFill>
        <p:spPr>
          <a:xfrm>
            <a:off x="1403724" y="2120753"/>
            <a:ext cx="6383404" cy="3510626"/>
          </a:xfrm>
        </p:spPr>
      </p:pic>
    </p:spTree>
    <p:extLst>
      <p:ext uri="{BB962C8B-B14F-4D97-AF65-F5344CB8AC3E}">
        <p14:creationId xmlns:p14="http://schemas.microsoft.com/office/powerpoint/2010/main" val="240139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819" r="10819"/>
          <a:stretch>
            <a:fillRect/>
          </a:stretch>
        </p:blipFill>
        <p:spPr>
          <a:xfrm>
            <a:off x="1534479" y="1976972"/>
            <a:ext cx="5749572" cy="3162043"/>
          </a:xfrm>
        </p:spPr>
      </p:pic>
    </p:spTree>
    <p:extLst>
      <p:ext uri="{BB962C8B-B14F-4D97-AF65-F5344CB8AC3E}">
        <p14:creationId xmlns:p14="http://schemas.microsoft.com/office/powerpoint/2010/main" val="295829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l="13776" r="137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00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Macintosh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SRR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Sally Ross Richmond Upholstery</dc:title>
  <dc:creator>Sally Ross</dc:creator>
  <cp:lastModifiedBy>Sally Ross</cp:lastModifiedBy>
  <cp:revision>3</cp:revision>
  <dcterms:created xsi:type="dcterms:W3CDTF">2017-04-03T11:33:34Z</dcterms:created>
  <dcterms:modified xsi:type="dcterms:W3CDTF">2017-04-03T11:49:18Z</dcterms:modified>
</cp:coreProperties>
</file>