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54C74-A0D0-46A7-B68E-6D92F3217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FD2FBE-1449-484B-80DD-6666F04EE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7EC62-60C7-44F1-A2F4-C8C50141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304B8-4182-491B-A101-C4FB6D5F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22822-8E96-4671-95E6-AD5E0FE8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9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75BDA-C38B-4D66-A240-0D6C706E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19AD0-59DC-4BB8-8800-E225F8521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2DA8C-01E3-4E28-B3D1-3C9D000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35ABC8-E4DC-4313-805E-2EE1DFD5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7194A-BB69-4F88-81C8-4B80E4E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E90CD1-5358-45AF-AE2F-3DD13498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37D260-99EB-44AF-87D4-C693E8748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7CF0A0-3BA4-4397-843D-EA6AC2AD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626EA-9938-4212-BD42-72857B0A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B9234-D8DC-4CC8-BCC4-341A1F94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AC029-C045-4703-A56A-2990F60F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B0BD-5C26-403C-A911-E1780645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8C3699-0067-4622-9ECD-AF1B8346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054BF-EC61-4328-8DB2-0E4917D2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74CCB9-9BEF-49AB-B13C-9531A5B6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113A-E30B-411E-A094-B72BB37B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89E506-E463-4341-BEEE-ED86A9AF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38404-B73A-46ED-A8CA-48037798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5DF56D-7330-4099-9C0C-CB7AF5EB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A98BA-296F-41C6-B895-A4E8D3DE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2B07F-2767-4A23-AAF4-44ED69DB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0952C-6088-488D-8F84-2086AED73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5D0253-ACA9-4A57-ADCC-F52CBD12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3401BB-E8D5-4D05-90A9-BA8E7242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016868-DEFA-4702-BA49-53C38272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2E5A57-7933-4A77-A92F-DD6CA55C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1A819-E4CD-492F-A04E-6829B216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FD3227-5B84-4FC5-8E57-E51C3B8B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457548-2289-4190-96B4-B843C7C5A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2F52A5-BD1C-415D-9CA7-22C97C53D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17FA4-D306-4743-803C-0E15302CF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132B4B-E07D-4AAD-B025-803793F2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38D1D5-1633-431F-8189-C5C741AF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C57CAC-C402-45F4-B00C-3C174D41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944D8-4C34-49DD-A0D3-AF9BBC83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06FA3D-BF29-4E31-A2E6-C69F03C9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2DFE1-5F69-48FA-ABBB-E8269128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4519C6-33B3-43CE-87DF-05F4637A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C21C98-E201-499A-9B6F-F76210CF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8D73AE-325D-4702-AA77-F89CD683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A7D5D1-A1CA-42F3-BA89-29305D9E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9E435-4E96-4AF6-8263-97DBAC41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4F7E6-DF9A-4C60-8E8D-6FBB125E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EC820-991F-4018-83C2-9F5D17087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4B55C0-9171-4D13-A3C1-524BD28D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274F3B-AC23-4FE9-A303-AE075A4E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5F01BA-E2FD-446F-A56C-9A933A83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D4C4F-7727-4F10-92FE-5262BD73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E1D0B9-CE08-4CD1-872D-F2E3120FC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CD27E-5475-4B9D-AD12-FE88AECA6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BAB650-5B2D-4C0D-BF63-E26BC38A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06C2D0-072F-42A6-AD33-005557CC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9462C3-C970-40BC-941C-5832489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3C106C-8828-4864-BC03-2A5578E9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7DCDB5-B2B3-4179-9235-70798EE2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B68F3-1903-4AFE-9C96-E03E5AB92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18E0-8490-4E1C-A678-FC4F9BFD3AEF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D71CFA-FC0D-4AC8-B7FD-186BC94DA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223047-78F5-49A4-BB12-6DCB73867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34A8-E5B0-49F9-AA06-50D3B64E3BF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AF9870-A249-4C18-AC91-FB5F879E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4362289-9E8E-4452-9D7B-CB7B3295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forget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smile</a:t>
            </a:r>
            <a:r>
              <a:rPr lang="de-AT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82E08-921C-4D55-84BD-4E3FA5CD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Outro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44DCC-A69A-4FB7-9542-33605BEF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See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Introduction</vt:lpstr>
      <vt:lpstr>Outro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Alija Sabic</dc:creator>
  <cp:lastModifiedBy>Alija Sabic</cp:lastModifiedBy>
  <cp:revision>1</cp:revision>
  <dcterms:created xsi:type="dcterms:W3CDTF">2019-11-27T15:31:01Z</dcterms:created>
  <dcterms:modified xsi:type="dcterms:W3CDTF">2019-11-27T15:34:21Z</dcterms:modified>
</cp:coreProperties>
</file>